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sldIdLst>
    <p:sldId id="256" r:id="rId5"/>
    <p:sldId id="270" r:id="rId6"/>
    <p:sldId id="257" r:id="rId7"/>
    <p:sldId id="258" r:id="rId8"/>
    <p:sldId id="259" r:id="rId9"/>
    <p:sldId id="260" r:id="rId10"/>
    <p:sldId id="262" r:id="rId11"/>
    <p:sldId id="261" r:id="rId12"/>
    <p:sldId id="263" r:id="rId13"/>
    <p:sldId id="268" r:id="rId14"/>
    <p:sldId id="269" r:id="rId15"/>
    <p:sldId id="264" r:id="rId16"/>
    <p:sldId id="271" r:id="rId17"/>
    <p:sldId id="265" r:id="rId18"/>
    <p:sldId id="266"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BC878-B72E-4873-976C-8734533F8D00}" v="153" dt="2022-10-11T23:25:23.179"/>
    <p1510:client id="{1FF5FA00-1843-40DD-81AA-342C3876AD91}" v="17" dt="2022-10-11T21:19:38.938"/>
    <p1510:client id="{20923DD0-FFBD-4EC2-9EFB-3075946DE432}" v="107" dt="2022-10-11T02:41:04.677"/>
    <p1510:client id="{2EB693C2-4717-4DAC-9C79-B725E130ED22}" v="59" dt="2022-10-11T23:03:23.870"/>
    <p1510:client id="{3B73667F-771C-4072-90A3-378F38D580B8}" v="59" dt="2022-10-10T16:05:09.828"/>
    <p1510:client id="{3F0646D4-9BF1-4471-B784-679C208C6ECA}" v="489" dt="2022-10-11T23:47:28.303"/>
    <p1510:client id="{474BE656-1C23-4ED3-81D4-8B7196A564D6}" v="63" dt="2022-10-11T21:56:24.888"/>
    <p1510:client id="{58D67E44-8193-4F18-A17D-4988AEF2A1AB}" v="18" dt="2022-10-11T16:53:51.831"/>
    <p1510:client id="{5A1E17DB-68AB-4780-979A-D6C9851B7BF9}" v="146" dt="2022-10-11T16:52:20.631"/>
    <p1510:client id="{5CB19262-0314-43A4-B58E-7BA8B3EAD136}" v="1566" dt="2022-10-11T07:29:17.379"/>
    <p1510:client id="{85A5FE72-BF72-4231-97C8-808460C961DF}" v="1" dt="2022-10-13T03:46:02.839"/>
    <p1510:client id="{86252C8B-D20D-4CC8-9128-DA5778A70343}" v="130" dt="2022-10-10T18:20:14.558"/>
    <p1510:client id="{B85EEA3C-76F2-4458-BE97-775AE4D1C85D}" v="155" dt="2022-10-06T22:29:52.180"/>
    <p1510:client id="{B989BC0A-2778-44B1-85C9-82DE12B4F1C4}" vWet="5" dt="2022-10-12T00:13:22.390"/>
    <p1510:client id="{C91E0781-C571-464A-9CF9-611B1891C732}" v="61" dt="2022-10-11T17:57:14.650"/>
    <p1510:client id="{D61F9FD9-C97F-41D6-BA00-E77B04B5AAA9}" v="387" dt="2022-10-11T17:51:26.341"/>
    <p1510:client id="{D83AD4A1-D5F1-47C6-BB11-823098FC9BA3}" v="28" dt="2022-10-11T23:31:59.337"/>
    <p1510:client id="{F53BF024-0D6B-4355-9A1B-1B7FD423AA11}" v="237" dt="2022-10-12T00:06:33.705"/>
    <p1510:client id="{F6C2E1A4-D280-4229-9DF8-A631CA94BC2B}" v="150" dt="2022-10-06T22:27:09.919"/>
    <p1510:client id="{F8F17C50-E985-4C6A-8401-BA3E754B0C75}" v="31" dt="2022-10-11T21:26:02.467"/>
    <p1510:client id="{FCABCEBB-E39A-4527-A66A-ED35BE96E700}" v="16" dt="2022-10-11T16:56:29.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Ian Kingsley" userId="S::bik5@nau.edu::7f439f39-fe26-486e-876f-38218e39d5fd" providerId="AD" clId="Web-{3B73667F-771C-4072-90A3-378F38D580B8}"/>
    <pc:docChg chg="modSld">
      <pc:chgData name="Bradley Ian Kingsley" userId="S::bik5@nau.edu::7f439f39-fe26-486e-876f-38218e39d5fd" providerId="AD" clId="Web-{3B73667F-771C-4072-90A3-378F38D580B8}" dt="2022-10-10T16:05:09.828" v="57" actId="1076"/>
      <pc:docMkLst>
        <pc:docMk/>
      </pc:docMkLst>
      <pc:sldChg chg="addSp delSp modSp mod setBg setClrOvrMap">
        <pc:chgData name="Bradley Ian Kingsley" userId="S::bik5@nau.edu::7f439f39-fe26-486e-876f-38218e39d5fd" providerId="AD" clId="Web-{3B73667F-771C-4072-90A3-378F38D580B8}" dt="2022-10-10T16:03:56.467" v="41" actId="20577"/>
        <pc:sldMkLst>
          <pc:docMk/>
          <pc:sldMk cId="3010693989" sldId="258"/>
        </pc:sldMkLst>
        <pc:spChg chg="mod">
          <ac:chgData name="Bradley Ian Kingsley" userId="S::bik5@nau.edu::7f439f39-fe26-486e-876f-38218e39d5fd" providerId="AD" clId="Web-{3B73667F-771C-4072-90A3-378F38D580B8}" dt="2022-10-10T15:31:33.396" v="1"/>
          <ac:spMkLst>
            <pc:docMk/>
            <pc:sldMk cId="3010693989" sldId="258"/>
            <ac:spMk id="2" creationId="{26060D8B-1CD6-5166-C498-4825877C7502}"/>
          </ac:spMkLst>
        </pc:spChg>
        <pc:spChg chg="del">
          <ac:chgData name="Bradley Ian Kingsley" userId="S::bik5@nau.edu::7f439f39-fe26-486e-876f-38218e39d5fd" providerId="AD" clId="Web-{3B73667F-771C-4072-90A3-378F38D580B8}" dt="2022-10-10T15:31:24.864" v="0"/>
          <ac:spMkLst>
            <pc:docMk/>
            <pc:sldMk cId="3010693989" sldId="258"/>
            <ac:spMk id="3" creationId="{2C2D7E82-F9D8-EFFA-2514-50D8B01A814D}"/>
          </ac:spMkLst>
        </pc:spChg>
        <pc:spChg chg="add mod">
          <ac:chgData name="Bradley Ian Kingsley" userId="S::bik5@nau.edu::7f439f39-fe26-486e-876f-38218e39d5fd" providerId="AD" clId="Web-{3B73667F-771C-4072-90A3-378F38D580B8}" dt="2022-10-10T16:03:56.467" v="41" actId="20577"/>
          <ac:spMkLst>
            <pc:docMk/>
            <pc:sldMk cId="3010693989" sldId="258"/>
            <ac:spMk id="3" creationId="{FECE04FA-2808-6ACD-5E8C-B699B9704E81}"/>
          </ac:spMkLst>
        </pc:spChg>
        <pc:spChg chg="add">
          <ac:chgData name="Bradley Ian Kingsley" userId="S::bik5@nau.edu::7f439f39-fe26-486e-876f-38218e39d5fd" providerId="AD" clId="Web-{3B73667F-771C-4072-90A3-378F38D580B8}" dt="2022-10-10T15:31:33.396" v="1"/>
          <ac:spMkLst>
            <pc:docMk/>
            <pc:sldMk cId="3010693989" sldId="258"/>
            <ac:spMk id="9" creationId="{806ABAF8-A5F0-4E99-AB6D-67BFBB982B2B}"/>
          </ac:spMkLst>
        </pc:spChg>
        <pc:spChg chg="add">
          <ac:chgData name="Bradley Ian Kingsley" userId="S::bik5@nau.edu::7f439f39-fe26-486e-876f-38218e39d5fd" providerId="AD" clId="Web-{3B73667F-771C-4072-90A3-378F38D580B8}" dt="2022-10-10T15:31:33.396" v="1"/>
          <ac:spMkLst>
            <pc:docMk/>
            <pc:sldMk cId="3010693989" sldId="258"/>
            <ac:spMk id="11" creationId="{5F7833E7-6A14-4F78-A2DD-5640A4F6C273}"/>
          </ac:spMkLst>
        </pc:spChg>
        <pc:picChg chg="add mod ord">
          <ac:chgData name="Bradley Ian Kingsley" userId="S::bik5@nau.edu::7f439f39-fe26-486e-876f-38218e39d5fd" providerId="AD" clId="Web-{3B73667F-771C-4072-90A3-378F38D580B8}" dt="2022-10-10T15:31:33.396" v="1"/>
          <ac:picMkLst>
            <pc:docMk/>
            <pc:sldMk cId="3010693989" sldId="258"/>
            <ac:picMk id="4" creationId="{03BD141D-3792-139D-C739-673C014BFA78}"/>
          </ac:picMkLst>
        </pc:picChg>
      </pc:sldChg>
      <pc:sldChg chg="addSp delSp modSp mod setBg">
        <pc:chgData name="Bradley Ian Kingsley" userId="S::bik5@nau.edu::7f439f39-fe26-486e-876f-38218e39d5fd" providerId="AD" clId="Web-{3B73667F-771C-4072-90A3-378F38D580B8}" dt="2022-10-10T16:05:09.828" v="57" actId="1076"/>
        <pc:sldMkLst>
          <pc:docMk/>
          <pc:sldMk cId="2124535702" sldId="259"/>
        </pc:sldMkLst>
        <pc:spChg chg="mod">
          <ac:chgData name="Bradley Ian Kingsley" userId="S::bik5@nau.edu::7f439f39-fe26-486e-876f-38218e39d5fd" providerId="AD" clId="Web-{3B73667F-771C-4072-90A3-378F38D580B8}" dt="2022-10-10T16:02:36.950" v="4"/>
          <ac:spMkLst>
            <pc:docMk/>
            <pc:sldMk cId="2124535702" sldId="259"/>
            <ac:spMk id="2" creationId="{40E04E02-6922-080B-070B-90FD2E09541B}"/>
          </ac:spMkLst>
        </pc:spChg>
        <pc:spChg chg="del">
          <ac:chgData name="Bradley Ian Kingsley" userId="S::bik5@nau.edu::7f439f39-fe26-486e-876f-38218e39d5fd" providerId="AD" clId="Web-{3B73667F-771C-4072-90A3-378F38D580B8}" dt="2022-10-10T16:00:45.338" v="2"/>
          <ac:spMkLst>
            <pc:docMk/>
            <pc:sldMk cId="2124535702" sldId="259"/>
            <ac:spMk id="3" creationId="{C1D04A4B-800C-411F-B03B-BA0F3B5D313D}"/>
          </ac:spMkLst>
        </pc:spChg>
        <pc:spChg chg="add mod">
          <ac:chgData name="Bradley Ian Kingsley" userId="S::bik5@nau.edu::7f439f39-fe26-486e-876f-38218e39d5fd" providerId="AD" clId="Web-{3B73667F-771C-4072-90A3-378F38D580B8}" dt="2022-10-10T16:05:09.828" v="57" actId="1076"/>
          <ac:spMkLst>
            <pc:docMk/>
            <pc:sldMk cId="2124535702" sldId="259"/>
            <ac:spMk id="5" creationId="{04AC4BC6-47E4-F929-C694-CE17DA3F6EA0}"/>
          </ac:spMkLst>
        </pc:spChg>
        <pc:picChg chg="add mod">
          <ac:chgData name="Bradley Ian Kingsley" userId="S::bik5@nau.edu::7f439f39-fe26-486e-876f-38218e39d5fd" providerId="AD" clId="Web-{3B73667F-771C-4072-90A3-378F38D580B8}" dt="2022-10-10T16:02:51.434" v="8" actId="1076"/>
          <ac:picMkLst>
            <pc:docMk/>
            <pc:sldMk cId="2124535702" sldId="259"/>
            <ac:picMk id="4" creationId="{A299236D-A859-B1FB-F72A-D9ADB05059E5}"/>
          </ac:picMkLst>
        </pc:picChg>
      </pc:sldChg>
      <pc:sldChg chg="addSp modSp">
        <pc:chgData name="Bradley Ian Kingsley" userId="S::bik5@nau.edu::7f439f39-fe26-486e-876f-38218e39d5fd" providerId="AD" clId="Web-{3B73667F-771C-4072-90A3-378F38D580B8}" dt="2022-10-10T16:04:43.546" v="51" actId="1076"/>
        <pc:sldMkLst>
          <pc:docMk/>
          <pc:sldMk cId="2165982539" sldId="264"/>
        </pc:sldMkLst>
        <pc:spChg chg="add mod">
          <ac:chgData name="Bradley Ian Kingsley" userId="S::bik5@nau.edu::7f439f39-fe26-486e-876f-38218e39d5fd" providerId="AD" clId="Web-{3B73667F-771C-4072-90A3-378F38D580B8}" dt="2022-10-10T16:04:43.546" v="51" actId="1076"/>
          <ac:spMkLst>
            <pc:docMk/>
            <pc:sldMk cId="2165982539" sldId="264"/>
            <ac:spMk id="4" creationId="{9FB6E0A2-FBA5-EFDC-5CE0-E7F1841586AA}"/>
          </ac:spMkLst>
        </pc:spChg>
      </pc:sldChg>
      <pc:sldChg chg="addSp modSp">
        <pc:chgData name="Bradley Ian Kingsley" userId="S::bik5@nau.edu::7f439f39-fe26-486e-876f-38218e39d5fd" providerId="AD" clId="Web-{3B73667F-771C-4072-90A3-378F38D580B8}" dt="2022-10-10T16:04:57.656" v="56" actId="1076"/>
        <pc:sldMkLst>
          <pc:docMk/>
          <pc:sldMk cId="2724437744" sldId="265"/>
        </pc:sldMkLst>
        <pc:spChg chg="add mod">
          <ac:chgData name="Bradley Ian Kingsley" userId="S::bik5@nau.edu::7f439f39-fe26-486e-876f-38218e39d5fd" providerId="AD" clId="Web-{3B73667F-771C-4072-90A3-378F38D580B8}" dt="2022-10-10T16:04:57.656" v="56" actId="1076"/>
          <ac:spMkLst>
            <pc:docMk/>
            <pc:sldMk cId="2724437744" sldId="265"/>
            <ac:spMk id="4" creationId="{D1520CBF-9CA9-B8C0-0025-3E2B72C83645}"/>
          </ac:spMkLst>
        </pc:spChg>
      </pc:sldChg>
    </pc:docChg>
  </pc:docChgLst>
  <pc:docChgLst>
    <pc:chgData name="Bradley Ian Kingsley" userId="S::bik5@nau.edu::7f439f39-fe26-486e-876f-38218e39d5fd" providerId="AD" clId="Web-{86252C8B-D20D-4CC8-9128-DA5778A70343}"/>
    <pc:docChg chg="modSld">
      <pc:chgData name="Bradley Ian Kingsley" userId="S::bik5@nau.edu::7f439f39-fe26-486e-876f-38218e39d5fd" providerId="AD" clId="Web-{86252C8B-D20D-4CC8-9128-DA5778A70343}" dt="2022-10-10T18:20:12.245" v="1430"/>
      <pc:docMkLst>
        <pc:docMk/>
      </pc:docMkLst>
      <pc:sldChg chg="modNotes">
        <pc:chgData name="Bradley Ian Kingsley" userId="S::bik5@nau.edu::7f439f39-fe26-486e-876f-38218e39d5fd" providerId="AD" clId="Web-{86252C8B-D20D-4CC8-9128-DA5778A70343}" dt="2022-10-10T18:10:12.065" v="203"/>
        <pc:sldMkLst>
          <pc:docMk/>
          <pc:sldMk cId="3010693989" sldId="258"/>
        </pc:sldMkLst>
      </pc:sldChg>
      <pc:sldChg chg="modNotes">
        <pc:chgData name="Bradley Ian Kingsley" userId="S::bik5@nau.edu::7f439f39-fe26-486e-876f-38218e39d5fd" providerId="AD" clId="Web-{86252C8B-D20D-4CC8-9128-DA5778A70343}" dt="2022-10-10T18:20:12.245" v="1430"/>
        <pc:sldMkLst>
          <pc:docMk/>
          <pc:sldMk cId="2124535702" sldId="259"/>
        </pc:sldMkLst>
      </pc:sldChg>
      <pc:sldChg chg="addSp delSp modSp mod setBg modNotes">
        <pc:chgData name="Bradley Ian Kingsley" userId="S::bik5@nau.edu::7f439f39-fe26-486e-876f-38218e39d5fd" providerId="AD" clId="Web-{86252C8B-D20D-4CC8-9128-DA5778A70343}" dt="2022-10-10T18:15:11.788" v="933"/>
        <pc:sldMkLst>
          <pc:docMk/>
          <pc:sldMk cId="2165982539" sldId="264"/>
        </pc:sldMkLst>
        <pc:spChg chg="mod">
          <ac:chgData name="Bradley Ian Kingsley" userId="S::bik5@nau.edu::7f439f39-fe26-486e-876f-38218e39d5fd" providerId="AD" clId="Web-{86252C8B-D20D-4CC8-9128-DA5778A70343}" dt="2022-10-10T18:03:05.131" v="15"/>
          <ac:spMkLst>
            <pc:docMk/>
            <pc:sldMk cId="2165982539" sldId="264"/>
            <ac:spMk id="2" creationId="{9B806096-B856-C4EC-E3BE-D1749B9F2B3A}"/>
          </ac:spMkLst>
        </pc:spChg>
        <pc:spChg chg="mod">
          <ac:chgData name="Bradley Ian Kingsley" userId="S::bik5@nau.edu::7f439f39-fe26-486e-876f-38218e39d5fd" providerId="AD" clId="Web-{86252C8B-D20D-4CC8-9128-DA5778A70343}" dt="2022-10-10T18:14:33.004" v="850" actId="20577"/>
          <ac:spMkLst>
            <pc:docMk/>
            <pc:sldMk cId="2165982539" sldId="264"/>
            <ac:spMk id="3" creationId="{C4D04565-A520-1F69-758D-F73A105437EA}"/>
          </ac:spMkLst>
        </pc:spChg>
        <pc:spChg chg="mod">
          <ac:chgData name="Bradley Ian Kingsley" userId="S::bik5@nau.edu::7f439f39-fe26-486e-876f-38218e39d5fd" providerId="AD" clId="Web-{86252C8B-D20D-4CC8-9128-DA5778A70343}" dt="2022-10-10T18:05:14.920" v="89" actId="1076"/>
          <ac:spMkLst>
            <pc:docMk/>
            <pc:sldMk cId="2165982539" sldId="264"/>
            <ac:spMk id="4" creationId="{9FB6E0A2-FBA5-EFDC-5CE0-E7F1841586AA}"/>
          </ac:spMkLst>
        </pc:spChg>
        <pc:graphicFrameChg chg="add del mod modGraphic">
          <ac:chgData name="Bradley Ian Kingsley" userId="S::bik5@nau.edu::7f439f39-fe26-486e-876f-38218e39d5fd" providerId="AD" clId="Web-{86252C8B-D20D-4CC8-9128-DA5778A70343}" dt="2022-10-10T18:01:32.249" v="11"/>
          <ac:graphicFrameMkLst>
            <pc:docMk/>
            <pc:sldMk cId="2165982539" sldId="264"/>
            <ac:graphicFrameMk id="6" creationId="{216E0196-142F-0B39-022E-E313AB27A28D}"/>
          </ac:graphicFrameMkLst>
        </pc:graphicFrameChg>
        <pc:picChg chg="add mod">
          <ac:chgData name="Bradley Ian Kingsley" userId="S::bik5@nau.edu::7f439f39-fe26-486e-876f-38218e39d5fd" providerId="AD" clId="Web-{86252C8B-D20D-4CC8-9128-DA5778A70343}" dt="2022-10-10T18:03:05.131" v="15"/>
          <ac:picMkLst>
            <pc:docMk/>
            <pc:sldMk cId="2165982539" sldId="264"/>
            <ac:picMk id="7" creationId="{99F13219-132C-0D15-E300-CB599735D28A}"/>
          </ac:picMkLst>
        </pc:picChg>
      </pc:sldChg>
      <pc:sldChg chg="addSp delSp modSp mod setBg modNotes">
        <pc:chgData name="Bradley Ian Kingsley" userId="S::bik5@nau.edu::7f439f39-fe26-486e-876f-38218e39d5fd" providerId="AD" clId="Web-{86252C8B-D20D-4CC8-9128-DA5778A70343}" dt="2022-10-10T18:18:57.772" v="1278"/>
        <pc:sldMkLst>
          <pc:docMk/>
          <pc:sldMk cId="2724437744" sldId="265"/>
        </pc:sldMkLst>
        <pc:spChg chg="mod">
          <ac:chgData name="Bradley Ian Kingsley" userId="S::bik5@nau.edu::7f439f39-fe26-486e-876f-38218e39d5fd" providerId="AD" clId="Web-{86252C8B-D20D-4CC8-9128-DA5778A70343}" dt="2022-10-10T18:08:03.666" v="92"/>
          <ac:spMkLst>
            <pc:docMk/>
            <pc:sldMk cId="2724437744" sldId="265"/>
            <ac:spMk id="2" creationId="{1F84CD29-5EA0-8819-2E83-B0725F320DAC}"/>
          </ac:spMkLst>
        </pc:spChg>
        <pc:spChg chg="del mod">
          <ac:chgData name="Bradley Ian Kingsley" userId="S::bik5@nau.edu::7f439f39-fe26-486e-876f-38218e39d5fd" providerId="AD" clId="Web-{86252C8B-D20D-4CC8-9128-DA5778A70343}" dt="2022-10-10T18:00:15.244" v="4"/>
          <ac:spMkLst>
            <pc:docMk/>
            <pc:sldMk cId="2724437744" sldId="265"/>
            <ac:spMk id="3" creationId="{CC7D84C9-835A-6C93-ACAF-FE9559A0DE21}"/>
          </ac:spMkLst>
        </pc:spChg>
        <pc:spChg chg="mod">
          <ac:chgData name="Bradley Ian Kingsley" userId="S::bik5@nau.edu::7f439f39-fe26-486e-876f-38218e39d5fd" providerId="AD" clId="Web-{86252C8B-D20D-4CC8-9128-DA5778A70343}" dt="2022-10-10T18:08:14.792" v="94" actId="1076"/>
          <ac:spMkLst>
            <pc:docMk/>
            <pc:sldMk cId="2724437744" sldId="265"/>
            <ac:spMk id="4" creationId="{D1520CBF-9CA9-B8C0-0025-3E2B72C83645}"/>
          </ac:spMkLst>
        </pc:spChg>
        <pc:spChg chg="add del mod">
          <ac:chgData name="Bradley Ian Kingsley" userId="S::bik5@nau.edu::7f439f39-fe26-486e-876f-38218e39d5fd" providerId="AD" clId="Web-{86252C8B-D20D-4CC8-9128-DA5778A70343}" dt="2022-10-10T18:07:46.118" v="90"/>
          <ac:spMkLst>
            <pc:docMk/>
            <pc:sldMk cId="2724437744" sldId="265"/>
            <ac:spMk id="8" creationId="{D3E5F54C-5E08-B805-51AF-E082BADA3719}"/>
          </ac:spMkLst>
        </pc:spChg>
        <pc:graphicFrameChg chg="add del mod">
          <ac:chgData name="Bradley Ian Kingsley" userId="S::bik5@nau.edu::7f439f39-fe26-486e-876f-38218e39d5fd" providerId="AD" clId="Web-{86252C8B-D20D-4CC8-9128-DA5778A70343}" dt="2022-10-10T18:00:06.791" v="1"/>
          <ac:graphicFrameMkLst>
            <pc:docMk/>
            <pc:sldMk cId="2724437744" sldId="265"/>
            <ac:graphicFrameMk id="6" creationId="{B6928497-4197-E924-DF9E-9CEF160402E1}"/>
          </ac:graphicFrameMkLst>
        </pc:graphicFrameChg>
        <pc:picChg chg="add mod">
          <ac:chgData name="Bradley Ian Kingsley" userId="S::bik5@nau.edu::7f439f39-fe26-486e-876f-38218e39d5fd" providerId="AD" clId="Web-{86252C8B-D20D-4CC8-9128-DA5778A70343}" dt="2022-10-10T18:08:22.745" v="95" actId="14100"/>
          <ac:picMkLst>
            <pc:docMk/>
            <pc:sldMk cId="2724437744" sldId="265"/>
            <ac:picMk id="9" creationId="{2606E756-AD3B-0462-4A9F-00E3903089EE}"/>
          </ac:picMkLst>
        </pc:picChg>
      </pc:sldChg>
    </pc:docChg>
  </pc:docChgLst>
  <pc:docChgLst>
    <pc:chgData name="Dustin John Haines" userId="S::djh476@nau.edu::304e8bcd-f59f-4d3c-b64d-ec67b6f55e43" providerId="AD" clId="Web-{064BC878-B72E-4873-976C-8734533F8D00}"/>
    <pc:docChg chg="addSld delSld modSld">
      <pc:chgData name="Dustin John Haines" userId="S::djh476@nau.edu::304e8bcd-f59f-4d3c-b64d-ec67b6f55e43" providerId="AD" clId="Web-{064BC878-B72E-4873-976C-8734533F8D00}" dt="2022-10-11T23:25:23.164" v="103" actId="1076"/>
      <pc:docMkLst>
        <pc:docMk/>
      </pc:docMkLst>
      <pc:sldChg chg="modSp">
        <pc:chgData name="Dustin John Haines" userId="S::djh476@nau.edu::304e8bcd-f59f-4d3c-b64d-ec67b6f55e43" providerId="AD" clId="Web-{064BC878-B72E-4873-976C-8734533F8D00}" dt="2022-10-11T23:19:55.183" v="59" actId="14100"/>
        <pc:sldMkLst>
          <pc:docMk/>
          <pc:sldMk cId="2582766699" sldId="260"/>
        </pc:sldMkLst>
        <pc:spChg chg="mod">
          <ac:chgData name="Dustin John Haines" userId="S::djh476@nau.edu::304e8bcd-f59f-4d3c-b64d-ec67b6f55e43" providerId="AD" clId="Web-{064BC878-B72E-4873-976C-8734533F8D00}" dt="2022-10-11T23:19:55.183" v="59" actId="14100"/>
          <ac:spMkLst>
            <pc:docMk/>
            <pc:sldMk cId="2582766699" sldId="260"/>
            <ac:spMk id="4" creationId="{170D25B9-2626-3AA7-1262-D04980A4E988}"/>
          </ac:spMkLst>
        </pc:spChg>
        <pc:spChg chg="mod">
          <ac:chgData name="Dustin John Haines" userId="S::djh476@nau.edu::304e8bcd-f59f-4d3c-b64d-ec67b6f55e43" providerId="AD" clId="Web-{064BC878-B72E-4873-976C-8734533F8D00}" dt="2022-10-11T23:19:51.417" v="58" actId="1076"/>
          <ac:spMkLst>
            <pc:docMk/>
            <pc:sldMk cId="2582766699" sldId="260"/>
            <ac:spMk id="9" creationId="{68B3F3EE-C56C-BE44-3D57-E638C9F03AA6}"/>
          </ac:spMkLst>
        </pc:spChg>
        <pc:spChg chg="mod">
          <ac:chgData name="Dustin John Haines" userId="S::djh476@nau.edu::304e8bcd-f59f-4d3c-b64d-ec67b6f55e43" providerId="AD" clId="Web-{064BC878-B72E-4873-976C-8734533F8D00}" dt="2022-10-11T23:19:44.964" v="56" actId="1076"/>
          <ac:spMkLst>
            <pc:docMk/>
            <pc:sldMk cId="2582766699" sldId="260"/>
            <ac:spMk id="10" creationId="{509877D6-FE91-FBA9-45F3-59B60C37931A}"/>
          </ac:spMkLst>
        </pc:spChg>
        <pc:spChg chg="mod">
          <ac:chgData name="Dustin John Haines" userId="S::djh476@nau.edu::304e8bcd-f59f-4d3c-b64d-ec67b6f55e43" providerId="AD" clId="Web-{064BC878-B72E-4873-976C-8734533F8D00}" dt="2022-10-11T23:19:47.354" v="57" actId="1076"/>
          <ac:spMkLst>
            <pc:docMk/>
            <pc:sldMk cId="2582766699" sldId="260"/>
            <ac:spMk id="11" creationId="{CA56EBF8-15AC-1F6D-72BF-A2F15DB07A84}"/>
          </ac:spMkLst>
        </pc:spChg>
      </pc:sldChg>
      <pc:sldChg chg="modSp">
        <pc:chgData name="Dustin John Haines" userId="S::djh476@nau.edu::304e8bcd-f59f-4d3c-b64d-ec67b6f55e43" providerId="AD" clId="Web-{064BC878-B72E-4873-976C-8734533F8D00}" dt="2022-10-11T23:24:12.317" v="98" actId="20577"/>
        <pc:sldMkLst>
          <pc:docMk/>
          <pc:sldMk cId="2536575065" sldId="261"/>
        </pc:sldMkLst>
        <pc:spChg chg="mod">
          <ac:chgData name="Dustin John Haines" userId="S::djh476@nau.edu::304e8bcd-f59f-4d3c-b64d-ec67b6f55e43" providerId="AD" clId="Web-{064BC878-B72E-4873-976C-8734533F8D00}" dt="2022-10-11T23:24:00.864" v="95" actId="20577"/>
          <ac:spMkLst>
            <pc:docMk/>
            <pc:sldMk cId="2536575065" sldId="261"/>
            <ac:spMk id="4" creationId="{140F006D-817F-E01D-DDFD-8D91533B2B14}"/>
          </ac:spMkLst>
        </pc:spChg>
        <pc:spChg chg="mod">
          <ac:chgData name="Dustin John Haines" userId="S::djh476@nau.edu::304e8bcd-f59f-4d3c-b64d-ec67b6f55e43" providerId="AD" clId="Web-{064BC878-B72E-4873-976C-8734533F8D00}" dt="2022-10-11T23:24:04.755" v="97" actId="20577"/>
          <ac:spMkLst>
            <pc:docMk/>
            <pc:sldMk cId="2536575065" sldId="261"/>
            <ac:spMk id="8" creationId="{404958AD-762E-D50C-B18C-5BFD327181C6}"/>
          </ac:spMkLst>
        </pc:spChg>
        <pc:spChg chg="mod">
          <ac:chgData name="Dustin John Haines" userId="S::djh476@nau.edu::304e8bcd-f59f-4d3c-b64d-ec67b6f55e43" providerId="AD" clId="Web-{064BC878-B72E-4873-976C-8734533F8D00}" dt="2022-10-11T23:24:12.317" v="98" actId="20577"/>
          <ac:spMkLst>
            <pc:docMk/>
            <pc:sldMk cId="2536575065" sldId="261"/>
            <ac:spMk id="9" creationId="{E80702D9-42C9-FFE4-3585-1751735727B4}"/>
          </ac:spMkLst>
        </pc:spChg>
      </pc:sldChg>
      <pc:sldChg chg="addSp modSp">
        <pc:chgData name="Dustin John Haines" userId="S::djh476@nau.edu::304e8bcd-f59f-4d3c-b64d-ec67b6f55e43" providerId="AD" clId="Web-{064BC878-B72E-4873-976C-8734533F8D00}" dt="2022-10-11T23:24:20.755" v="99" actId="1076"/>
        <pc:sldMkLst>
          <pc:docMk/>
          <pc:sldMk cId="2165982539" sldId="264"/>
        </pc:sldMkLst>
        <pc:spChg chg="mod">
          <ac:chgData name="Dustin John Haines" userId="S::djh476@nau.edu::304e8bcd-f59f-4d3c-b64d-ec67b6f55e43" providerId="AD" clId="Web-{064BC878-B72E-4873-976C-8734533F8D00}" dt="2022-10-11T23:24:20.755" v="99" actId="1076"/>
          <ac:spMkLst>
            <pc:docMk/>
            <pc:sldMk cId="2165982539" sldId="264"/>
            <ac:spMk id="3" creationId="{C4D04565-A520-1F69-758D-F73A105437EA}"/>
          </ac:spMkLst>
        </pc:spChg>
        <pc:spChg chg="add mod">
          <ac:chgData name="Dustin John Haines" userId="S::djh476@nau.edu::304e8bcd-f59f-4d3c-b64d-ec67b6f55e43" providerId="AD" clId="Web-{064BC878-B72E-4873-976C-8734533F8D00}" dt="2022-10-11T23:22:51.439" v="87" actId="20577"/>
          <ac:spMkLst>
            <pc:docMk/>
            <pc:sldMk cId="2165982539" sldId="264"/>
            <ac:spMk id="6" creationId="{58435B8E-465E-D410-6016-C764CC70DBBC}"/>
          </ac:spMkLst>
        </pc:spChg>
      </pc:sldChg>
      <pc:sldChg chg="addSp modSp">
        <pc:chgData name="Dustin John Haines" userId="S::djh476@nau.edu::304e8bcd-f59f-4d3c-b64d-ec67b6f55e43" providerId="AD" clId="Web-{064BC878-B72E-4873-976C-8734533F8D00}" dt="2022-10-11T23:23:20.378" v="93" actId="1076"/>
        <pc:sldMkLst>
          <pc:docMk/>
          <pc:sldMk cId="2724437744" sldId="265"/>
        </pc:sldMkLst>
        <pc:spChg chg="add mod">
          <ac:chgData name="Dustin John Haines" userId="S::djh476@nau.edu::304e8bcd-f59f-4d3c-b64d-ec67b6f55e43" providerId="AD" clId="Web-{064BC878-B72E-4873-976C-8734533F8D00}" dt="2022-10-11T23:23:20.378" v="93" actId="1076"/>
          <ac:spMkLst>
            <pc:docMk/>
            <pc:sldMk cId="2724437744" sldId="265"/>
            <ac:spMk id="5" creationId="{80D9E127-1C6C-8AF6-8018-A7D766562561}"/>
          </ac:spMkLst>
        </pc:spChg>
      </pc:sldChg>
      <pc:sldChg chg="delSp modSp">
        <pc:chgData name="Dustin John Haines" userId="S::djh476@nau.edu::304e8bcd-f59f-4d3c-b64d-ec67b6f55e43" providerId="AD" clId="Web-{064BC878-B72E-4873-976C-8734533F8D00}" dt="2022-10-11T23:25:23.164" v="103" actId="1076"/>
        <pc:sldMkLst>
          <pc:docMk/>
          <pc:sldMk cId="478896013" sldId="266"/>
        </pc:sldMkLst>
        <pc:spChg chg="mod">
          <ac:chgData name="Dustin John Haines" userId="S::djh476@nau.edu::304e8bcd-f59f-4d3c-b64d-ec67b6f55e43" providerId="AD" clId="Web-{064BC878-B72E-4873-976C-8734533F8D00}" dt="2022-10-11T23:25:23.164" v="103" actId="1076"/>
          <ac:spMkLst>
            <pc:docMk/>
            <pc:sldMk cId="478896013" sldId="266"/>
            <ac:spMk id="2" creationId="{00DD6466-2263-5935-74E2-B39B961DBCA3}"/>
          </ac:spMkLst>
        </pc:spChg>
        <pc:spChg chg="del">
          <ac:chgData name="Dustin John Haines" userId="S::djh476@nau.edu::304e8bcd-f59f-4d3c-b64d-ec67b6f55e43" providerId="AD" clId="Web-{064BC878-B72E-4873-976C-8734533F8D00}" dt="2022-10-11T23:25:11.460" v="102"/>
          <ac:spMkLst>
            <pc:docMk/>
            <pc:sldMk cId="478896013" sldId="266"/>
            <ac:spMk id="3" creationId="{12131384-C0BE-C3BD-7C7C-E30827EEDC3B}"/>
          </ac:spMkLst>
        </pc:spChg>
      </pc:sldChg>
      <pc:sldChg chg="addSp delSp modSp new">
        <pc:chgData name="Dustin John Haines" userId="S::djh476@nau.edu::304e8bcd-f59f-4d3c-b64d-ec67b6f55e43" providerId="AD" clId="Web-{064BC878-B72E-4873-976C-8734533F8D00}" dt="2022-10-11T23:21:47.312" v="72" actId="1076"/>
        <pc:sldMkLst>
          <pc:docMk/>
          <pc:sldMk cId="1073696454" sldId="271"/>
        </pc:sldMkLst>
        <pc:spChg chg="mod">
          <ac:chgData name="Dustin John Haines" userId="S::djh476@nau.edu::304e8bcd-f59f-4d3c-b64d-ec67b6f55e43" providerId="AD" clId="Web-{064BC878-B72E-4873-976C-8734533F8D00}" dt="2022-10-11T23:11:24.320" v="12" actId="20577"/>
          <ac:spMkLst>
            <pc:docMk/>
            <pc:sldMk cId="1073696454" sldId="271"/>
            <ac:spMk id="2" creationId="{497881C5-3867-782A-6555-9058EF2C1149}"/>
          </ac:spMkLst>
        </pc:spChg>
        <pc:spChg chg="del">
          <ac:chgData name="Dustin John Haines" userId="S::djh476@nau.edu::304e8bcd-f59f-4d3c-b64d-ec67b6f55e43" providerId="AD" clId="Web-{064BC878-B72E-4873-976C-8734533F8D00}" dt="2022-10-11T23:11:40.946" v="13"/>
          <ac:spMkLst>
            <pc:docMk/>
            <pc:sldMk cId="1073696454" sldId="271"/>
            <ac:spMk id="3" creationId="{B7B66869-0452-E310-FB5B-53BB2456E245}"/>
          </ac:spMkLst>
        </pc:spChg>
        <pc:spChg chg="add mod">
          <ac:chgData name="Dustin John Haines" userId="S::djh476@nau.edu::304e8bcd-f59f-4d3c-b64d-ec67b6f55e43" providerId="AD" clId="Web-{064BC878-B72E-4873-976C-8734533F8D00}" dt="2022-10-11T23:14:02.092" v="39" actId="1076"/>
          <ac:spMkLst>
            <pc:docMk/>
            <pc:sldMk cId="1073696454" sldId="271"/>
            <ac:spMk id="6" creationId="{8C571B0D-E8C1-B0F8-4BB2-8EF258477F24}"/>
          </ac:spMkLst>
        </pc:spChg>
        <pc:spChg chg="mod">
          <ac:chgData name="Dustin John Haines" userId="S::djh476@nau.edu::304e8bcd-f59f-4d3c-b64d-ec67b6f55e43" providerId="AD" clId="Web-{064BC878-B72E-4873-976C-8734533F8D00}" dt="2022-10-11T23:21:05.904" v="64" actId="20577"/>
          <ac:spMkLst>
            <pc:docMk/>
            <pc:sldMk cId="1073696454" sldId="271"/>
            <ac:spMk id="7" creationId="{05C5256A-E46F-B96C-117D-6805851D2733}"/>
          </ac:spMkLst>
        </pc:spChg>
        <pc:spChg chg="add mod">
          <ac:chgData name="Dustin John Haines" userId="S::djh476@nau.edu::304e8bcd-f59f-4d3c-b64d-ec67b6f55e43" providerId="AD" clId="Web-{064BC878-B72E-4873-976C-8734533F8D00}" dt="2022-10-11T23:21:47.312" v="72" actId="1076"/>
          <ac:spMkLst>
            <pc:docMk/>
            <pc:sldMk cId="1073696454" sldId="271"/>
            <ac:spMk id="8" creationId="{C53D032F-2E77-EFE8-A8A6-9BDC955CB2F3}"/>
          </ac:spMkLst>
        </pc:spChg>
        <pc:picChg chg="add mod ord">
          <ac:chgData name="Dustin John Haines" userId="S::djh476@nau.edu::304e8bcd-f59f-4d3c-b64d-ec67b6f55e43" providerId="AD" clId="Web-{064BC878-B72E-4873-976C-8734533F8D00}" dt="2022-10-11T23:13:57.670" v="38" actId="1076"/>
          <ac:picMkLst>
            <pc:docMk/>
            <pc:sldMk cId="1073696454" sldId="271"/>
            <ac:picMk id="4" creationId="{FCE2B037-30C1-1F52-DB34-0C2F936FADED}"/>
          </ac:picMkLst>
        </pc:picChg>
        <pc:picChg chg="mod">
          <ac:chgData name="Dustin John Haines" userId="S::djh476@nau.edu::304e8bcd-f59f-4d3c-b64d-ec67b6f55e43" providerId="AD" clId="Web-{064BC878-B72E-4873-976C-8734533F8D00}" dt="2022-10-11T23:20:37.716" v="61" actId="14100"/>
          <ac:picMkLst>
            <pc:docMk/>
            <pc:sldMk cId="1073696454" sldId="271"/>
            <ac:picMk id="5" creationId="{EA53FAF4-468B-8D15-F99D-C608C8C27D0C}"/>
          </ac:picMkLst>
        </pc:picChg>
      </pc:sldChg>
      <pc:sldChg chg="add del replId">
        <pc:chgData name="Dustin John Haines" userId="S::djh476@nau.edu::304e8bcd-f59f-4d3c-b64d-ec67b6f55e43" providerId="AD" clId="Web-{064BC878-B72E-4873-976C-8734533F8D00}" dt="2022-10-11T23:15:14.469" v="41"/>
        <pc:sldMkLst>
          <pc:docMk/>
          <pc:sldMk cId="716972653" sldId="272"/>
        </pc:sldMkLst>
      </pc:sldChg>
    </pc:docChg>
  </pc:docChgLst>
  <pc:docChgLst>
    <pc:chgData name="Bradley Ian Kingsley" userId="S::bik5@nau.edu::7f439f39-fe26-486e-876f-38218e39d5fd" providerId="AD" clId="Web-{F6C2E1A4-D280-4229-9DF8-A631CA94BC2B}"/>
    <pc:docChg chg="addSld modSld addMainMaster delMainMaster">
      <pc:chgData name="Bradley Ian Kingsley" userId="S::bik5@nau.edu::7f439f39-fe26-486e-876f-38218e39d5fd" providerId="AD" clId="Web-{F6C2E1A4-D280-4229-9DF8-A631CA94BC2B}" dt="2022-10-06T22:27:08.606" v="138" actId="20577"/>
      <pc:docMkLst>
        <pc:docMk/>
      </pc:docMkLst>
      <pc:sldChg chg="addSp modSp new mod setBg modClrScheme chgLayout">
        <pc:chgData name="Bradley Ian Kingsley" userId="S::bik5@nau.edu::7f439f39-fe26-486e-876f-38218e39d5fd" providerId="AD" clId="Web-{F6C2E1A4-D280-4229-9DF8-A631CA94BC2B}" dt="2022-10-06T22:24:01.834" v="52"/>
        <pc:sldMkLst>
          <pc:docMk/>
          <pc:sldMk cId="2774104841" sldId="256"/>
        </pc:sldMkLst>
        <pc:spChg chg="mod ord">
          <ac:chgData name="Bradley Ian Kingsley" userId="S::bik5@nau.edu::7f439f39-fe26-486e-876f-38218e39d5fd" providerId="AD" clId="Web-{F6C2E1A4-D280-4229-9DF8-A631CA94BC2B}" dt="2022-10-06T22:24:01.834" v="52"/>
          <ac:spMkLst>
            <pc:docMk/>
            <pc:sldMk cId="2774104841" sldId="256"/>
            <ac:spMk id="2" creationId="{C45FA310-54FF-A9EF-DEC0-0D6A121EC48F}"/>
          </ac:spMkLst>
        </pc:spChg>
        <pc:spChg chg="mod ord">
          <ac:chgData name="Bradley Ian Kingsley" userId="S::bik5@nau.edu::7f439f39-fe26-486e-876f-38218e39d5fd" providerId="AD" clId="Web-{F6C2E1A4-D280-4229-9DF8-A631CA94BC2B}" dt="2022-10-06T22:24:01.834" v="52"/>
          <ac:spMkLst>
            <pc:docMk/>
            <pc:sldMk cId="2774104841" sldId="256"/>
            <ac:spMk id="3" creationId="{C2DD6D14-B0B0-BD6F-0DBF-95904BC9E513}"/>
          </ac:spMkLst>
        </pc:spChg>
        <pc:picChg chg="add mod">
          <ac:chgData name="Bradley Ian Kingsley" userId="S::bik5@nau.edu::7f439f39-fe26-486e-876f-38218e39d5fd" providerId="AD" clId="Web-{F6C2E1A4-D280-4229-9DF8-A631CA94BC2B}" dt="2022-10-06T22:24:01.834" v="52"/>
          <ac:picMkLst>
            <pc:docMk/>
            <pc:sldMk cId="2774104841" sldId="256"/>
            <ac:picMk id="4" creationId="{886004DC-0598-BA12-B68D-BB9B9394C084}"/>
          </ac:picMkLst>
        </pc:picChg>
      </pc:sldChg>
      <pc:sldChg chg="modSp new">
        <pc:chgData name="Bradley Ian Kingsley" userId="S::bik5@nau.edu::7f439f39-fe26-486e-876f-38218e39d5fd" providerId="AD" clId="Web-{F6C2E1A4-D280-4229-9DF8-A631CA94BC2B}" dt="2022-10-06T22:25:08.977" v="82" actId="20577"/>
        <pc:sldMkLst>
          <pc:docMk/>
          <pc:sldMk cId="2843894954" sldId="257"/>
        </pc:sldMkLst>
        <pc:spChg chg="mod">
          <ac:chgData name="Bradley Ian Kingsley" userId="S::bik5@nau.edu::7f439f39-fe26-486e-876f-38218e39d5fd" providerId="AD" clId="Web-{F6C2E1A4-D280-4229-9DF8-A631CA94BC2B}" dt="2022-10-06T22:25:08.977" v="82" actId="20577"/>
          <ac:spMkLst>
            <pc:docMk/>
            <pc:sldMk cId="2843894954" sldId="257"/>
            <ac:spMk id="2" creationId="{60CBA33A-03F5-77F4-D7DD-D09585861E1C}"/>
          </ac:spMkLst>
        </pc:spChg>
      </pc:sldChg>
      <pc:sldChg chg="modSp new">
        <pc:chgData name="Bradley Ian Kingsley" userId="S::bik5@nau.edu::7f439f39-fe26-486e-876f-38218e39d5fd" providerId="AD" clId="Web-{F6C2E1A4-D280-4229-9DF8-A631CA94BC2B}" dt="2022-10-06T22:25:24.337" v="86" actId="20577"/>
        <pc:sldMkLst>
          <pc:docMk/>
          <pc:sldMk cId="3010693989" sldId="258"/>
        </pc:sldMkLst>
        <pc:spChg chg="mod">
          <ac:chgData name="Bradley Ian Kingsley" userId="S::bik5@nau.edu::7f439f39-fe26-486e-876f-38218e39d5fd" providerId="AD" clId="Web-{F6C2E1A4-D280-4229-9DF8-A631CA94BC2B}" dt="2022-10-06T22:25:24.337" v="86" actId="20577"/>
          <ac:spMkLst>
            <pc:docMk/>
            <pc:sldMk cId="3010693989" sldId="258"/>
            <ac:spMk id="2" creationId="{26060D8B-1CD6-5166-C498-4825877C7502}"/>
          </ac:spMkLst>
        </pc:spChg>
      </pc:sldChg>
      <pc:sldChg chg="modSp new">
        <pc:chgData name="Bradley Ian Kingsley" userId="S::bik5@nau.edu::7f439f39-fe26-486e-876f-38218e39d5fd" providerId="AD" clId="Web-{F6C2E1A4-D280-4229-9DF8-A631CA94BC2B}" dt="2022-10-06T22:25:41.338" v="95" actId="20577"/>
        <pc:sldMkLst>
          <pc:docMk/>
          <pc:sldMk cId="2124535702" sldId="259"/>
        </pc:sldMkLst>
        <pc:spChg chg="mod">
          <ac:chgData name="Bradley Ian Kingsley" userId="S::bik5@nau.edu::7f439f39-fe26-486e-876f-38218e39d5fd" providerId="AD" clId="Web-{F6C2E1A4-D280-4229-9DF8-A631CA94BC2B}" dt="2022-10-06T22:25:41.338" v="95" actId="20577"/>
          <ac:spMkLst>
            <pc:docMk/>
            <pc:sldMk cId="2124535702" sldId="259"/>
            <ac:spMk id="2" creationId="{40E04E02-6922-080B-070B-90FD2E09541B}"/>
          </ac:spMkLst>
        </pc:spChg>
      </pc:sldChg>
      <pc:sldChg chg="modSp new">
        <pc:chgData name="Bradley Ian Kingsley" userId="S::bik5@nau.edu::7f439f39-fe26-486e-876f-38218e39d5fd" providerId="AD" clId="Web-{F6C2E1A4-D280-4229-9DF8-A631CA94BC2B}" dt="2022-10-06T22:25:53.479" v="101" actId="20577"/>
        <pc:sldMkLst>
          <pc:docMk/>
          <pc:sldMk cId="2582766699" sldId="260"/>
        </pc:sldMkLst>
        <pc:spChg chg="mod">
          <ac:chgData name="Bradley Ian Kingsley" userId="S::bik5@nau.edu::7f439f39-fe26-486e-876f-38218e39d5fd" providerId="AD" clId="Web-{F6C2E1A4-D280-4229-9DF8-A631CA94BC2B}" dt="2022-10-06T22:25:53.479" v="101" actId="20577"/>
          <ac:spMkLst>
            <pc:docMk/>
            <pc:sldMk cId="2582766699" sldId="260"/>
            <ac:spMk id="2" creationId="{71581621-1934-BDD8-31D7-DC55307BD52A}"/>
          </ac:spMkLst>
        </pc:spChg>
      </pc:sldChg>
      <pc:sldChg chg="modSp new">
        <pc:chgData name="Bradley Ian Kingsley" userId="S::bik5@nau.edu::7f439f39-fe26-486e-876f-38218e39d5fd" providerId="AD" clId="Web-{F6C2E1A4-D280-4229-9DF8-A631CA94BC2B}" dt="2022-10-06T22:25:59.370" v="106" actId="20577"/>
        <pc:sldMkLst>
          <pc:docMk/>
          <pc:sldMk cId="2536575065" sldId="261"/>
        </pc:sldMkLst>
        <pc:spChg chg="mod">
          <ac:chgData name="Bradley Ian Kingsley" userId="S::bik5@nau.edu::7f439f39-fe26-486e-876f-38218e39d5fd" providerId="AD" clId="Web-{F6C2E1A4-D280-4229-9DF8-A631CA94BC2B}" dt="2022-10-06T22:25:59.370" v="106" actId="20577"/>
          <ac:spMkLst>
            <pc:docMk/>
            <pc:sldMk cId="2536575065" sldId="261"/>
            <ac:spMk id="2" creationId="{B91803F5-417C-EE84-741F-9868AC633DD9}"/>
          </ac:spMkLst>
        </pc:spChg>
      </pc:sldChg>
      <pc:sldChg chg="modSp new">
        <pc:chgData name="Bradley Ian Kingsley" userId="S::bik5@nau.edu::7f439f39-fe26-486e-876f-38218e39d5fd" providerId="AD" clId="Web-{F6C2E1A4-D280-4229-9DF8-A631CA94BC2B}" dt="2022-10-06T22:26:27.933" v="115" actId="20577"/>
        <pc:sldMkLst>
          <pc:docMk/>
          <pc:sldMk cId="2908351511" sldId="262"/>
        </pc:sldMkLst>
        <pc:spChg chg="mod">
          <ac:chgData name="Bradley Ian Kingsley" userId="S::bik5@nau.edu::7f439f39-fe26-486e-876f-38218e39d5fd" providerId="AD" clId="Web-{F6C2E1A4-D280-4229-9DF8-A631CA94BC2B}" dt="2022-10-06T22:26:27.933" v="115" actId="20577"/>
          <ac:spMkLst>
            <pc:docMk/>
            <pc:sldMk cId="2908351511" sldId="262"/>
            <ac:spMk id="2" creationId="{BA9453C0-0EAE-098B-85EF-C73DDF56D8E1}"/>
          </ac:spMkLst>
        </pc:spChg>
      </pc:sldChg>
      <pc:sldChg chg="modSp new">
        <pc:chgData name="Bradley Ian Kingsley" userId="S::bik5@nau.edu::7f439f39-fe26-486e-876f-38218e39d5fd" providerId="AD" clId="Web-{F6C2E1A4-D280-4229-9DF8-A631CA94BC2B}" dt="2022-10-06T22:26:34.449" v="122" actId="20577"/>
        <pc:sldMkLst>
          <pc:docMk/>
          <pc:sldMk cId="430072167" sldId="263"/>
        </pc:sldMkLst>
        <pc:spChg chg="mod">
          <ac:chgData name="Bradley Ian Kingsley" userId="S::bik5@nau.edu::7f439f39-fe26-486e-876f-38218e39d5fd" providerId="AD" clId="Web-{F6C2E1A4-D280-4229-9DF8-A631CA94BC2B}" dt="2022-10-06T22:26:34.449" v="122" actId="20577"/>
          <ac:spMkLst>
            <pc:docMk/>
            <pc:sldMk cId="430072167" sldId="263"/>
            <ac:spMk id="2" creationId="{7D3EB594-3A82-71A8-891E-7D40933EB598}"/>
          </ac:spMkLst>
        </pc:spChg>
      </pc:sldChg>
      <pc:sldChg chg="modSp new">
        <pc:chgData name="Bradley Ian Kingsley" userId="S::bik5@nau.edu::7f439f39-fe26-486e-876f-38218e39d5fd" providerId="AD" clId="Web-{F6C2E1A4-D280-4229-9DF8-A631CA94BC2B}" dt="2022-10-06T22:26:50.934" v="125" actId="20577"/>
        <pc:sldMkLst>
          <pc:docMk/>
          <pc:sldMk cId="2165982539" sldId="264"/>
        </pc:sldMkLst>
        <pc:spChg chg="mod">
          <ac:chgData name="Bradley Ian Kingsley" userId="S::bik5@nau.edu::7f439f39-fe26-486e-876f-38218e39d5fd" providerId="AD" clId="Web-{F6C2E1A4-D280-4229-9DF8-A631CA94BC2B}" dt="2022-10-06T22:26:50.934" v="125" actId="20577"/>
          <ac:spMkLst>
            <pc:docMk/>
            <pc:sldMk cId="2165982539" sldId="264"/>
            <ac:spMk id="2" creationId="{9B806096-B856-C4EC-E3BE-D1749B9F2B3A}"/>
          </ac:spMkLst>
        </pc:spChg>
      </pc:sldChg>
      <pc:sldChg chg="modSp new">
        <pc:chgData name="Bradley Ian Kingsley" userId="S::bik5@nau.edu::7f439f39-fe26-486e-876f-38218e39d5fd" providerId="AD" clId="Web-{F6C2E1A4-D280-4229-9DF8-A631CA94BC2B}" dt="2022-10-06T22:26:56.668" v="128" actId="20577"/>
        <pc:sldMkLst>
          <pc:docMk/>
          <pc:sldMk cId="2724437744" sldId="265"/>
        </pc:sldMkLst>
        <pc:spChg chg="mod">
          <ac:chgData name="Bradley Ian Kingsley" userId="S::bik5@nau.edu::7f439f39-fe26-486e-876f-38218e39d5fd" providerId="AD" clId="Web-{F6C2E1A4-D280-4229-9DF8-A631CA94BC2B}" dt="2022-10-06T22:26:56.668" v="128" actId="20577"/>
          <ac:spMkLst>
            <pc:docMk/>
            <pc:sldMk cId="2724437744" sldId="265"/>
            <ac:spMk id="2" creationId="{1F84CD29-5EA0-8819-2E83-B0725F320DAC}"/>
          </ac:spMkLst>
        </pc:spChg>
      </pc:sldChg>
      <pc:sldChg chg="modSp new">
        <pc:chgData name="Bradley Ian Kingsley" userId="S::bik5@nau.edu::7f439f39-fe26-486e-876f-38218e39d5fd" providerId="AD" clId="Web-{F6C2E1A4-D280-4229-9DF8-A631CA94BC2B}" dt="2022-10-06T22:27:08.606" v="138" actId="20577"/>
        <pc:sldMkLst>
          <pc:docMk/>
          <pc:sldMk cId="478896013" sldId="266"/>
        </pc:sldMkLst>
        <pc:spChg chg="mod">
          <ac:chgData name="Bradley Ian Kingsley" userId="S::bik5@nau.edu::7f439f39-fe26-486e-876f-38218e39d5fd" providerId="AD" clId="Web-{F6C2E1A4-D280-4229-9DF8-A631CA94BC2B}" dt="2022-10-06T22:27:08.606" v="138" actId="20577"/>
          <ac:spMkLst>
            <pc:docMk/>
            <pc:sldMk cId="478896013" sldId="266"/>
            <ac:spMk id="2" creationId="{00DD6466-2263-5935-74E2-B39B961DBCA3}"/>
          </ac:spMkLst>
        </pc:spChg>
      </pc:sldChg>
      <pc:sldChg chg="modSp new">
        <pc:chgData name="Bradley Ian Kingsley" userId="S::bik5@nau.edu::7f439f39-fe26-486e-876f-38218e39d5fd" providerId="AD" clId="Web-{F6C2E1A4-D280-4229-9DF8-A631CA94BC2B}" dt="2022-10-06T22:24:38.898" v="74" actId="20577"/>
        <pc:sldMkLst>
          <pc:docMk/>
          <pc:sldMk cId="2447259265" sldId="267"/>
        </pc:sldMkLst>
        <pc:spChg chg="mod">
          <ac:chgData name="Bradley Ian Kingsley" userId="S::bik5@nau.edu::7f439f39-fe26-486e-876f-38218e39d5fd" providerId="AD" clId="Web-{F6C2E1A4-D280-4229-9DF8-A631CA94BC2B}" dt="2022-10-06T22:24:33.273" v="72" actId="14100"/>
          <ac:spMkLst>
            <pc:docMk/>
            <pc:sldMk cId="2447259265" sldId="267"/>
            <ac:spMk id="2" creationId="{3C7FAB10-12C5-5F1E-EA84-D38B23CFE524}"/>
          </ac:spMkLst>
        </pc:spChg>
        <pc:spChg chg="mod">
          <ac:chgData name="Bradley Ian Kingsley" userId="S::bik5@nau.edu::7f439f39-fe26-486e-876f-38218e39d5fd" providerId="AD" clId="Web-{F6C2E1A4-D280-4229-9DF8-A631CA94BC2B}" dt="2022-10-06T22:24:38.898" v="74" actId="20577"/>
          <ac:spMkLst>
            <pc:docMk/>
            <pc:sldMk cId="2447259265" sldId="267"/>
            <ac:spMk id="3" creationId="{DC03E592-4583-46C9-F737-BA76819C5885}"/>
          </ac:spMkLst>
        </pc:spChg>
      </pc:sldChg>
      <pc:sldMasterChg chg="del delSldLayout">
        <pc:chgData name="Bradley Ian Kingsley" userId="S::bik5@nau.edu::7f439f39-fe26-486e-876f-38218e39d5fd" providerId="AD" clId="Web-{F6C2E1A4-D280-4229-9DF8-A631CA94BC2B}" dt="2022-10-06T22:23:01.020" v="50"/>
        <pc:sldMasterMkLst>
          <pc:docMk/>
          <pc:sldMasterMk cId="2460954070" sldId="2147483660"/>
        </pc:sldMasterMkLst>
        <pc:sldLayoutChg chg="del">
          <pc:chgData name="Bradley Ian Kingsley" userId="S::bik5@nau.edu::7f439f39-fe26-486e-876f-38218e39d5fd" providerId="AD" clId="Web-{F6C2E1A4-D280-4229-9DF8-A631CA94BC2B}" dt="2022-10-06T22:23:01.020" v="50"/>
          <pc:sldLayoutMkLst>
            <pc:docMk/>
            <pc:sldMasterMk cId="2460954070" sldId="2147483660"/>
            <pc:sldLayoutMk cId="2385387890" sldId="2147483661"/>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949138452" sldId="2147483662"/>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2591524520" sldId="2147483663"/>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1203092039" sldId="2147483664"/>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3733172339" sldId="2147483665"/>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3210312558" sldId="2147483666"/>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3146388984" sldId="2147483667"/>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3171841454" sldId="2147483668"/>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1718958274" sldId="2147483669"/>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2202905451" sldId="2147483670"/>
          </pc:sldLayoutMkLst>
        </pc:sldLayoutChg>
        <pc:sldLayoutChg chg="del">
          <pc:chgData name="Bradley Ian Kingsley" userId="S::bik5@nau.edu::7f439f39-fe26-486e-876f-38218e39d5fd" providerId="AD" clId="Web-{F6C2E1A4-D280-4229-9DF8-A631CA94BC2B}" dt="2022-10-06T22:23:01.020" v="50"/>
          <pc:sldLayoutMkLst>
            <pc:docMk/>
            <pc:sldMasterMk cId="2460954070" sldId="2147483660"/>
            <pc:sldLayoutMk cId="3479445657" sldId="2147483671"/>
          </pc:sldLayoutMkLst>
        </pc:sldLayoutChg>
      </pc:sldMasterChg>
      <pc:sldMasterChg chg="add addSldLayout modSldLayout">
        <pc:chgData name="Bradley Ian Kingsley" userId="S::bik5@nau.edu::7f439f39-fe26-486e-876f-38218e39d5fd" providerId="AD" clId="Web-{F6C2E1A4-D280-4229-9DF8-A631CA94BC2B}" dt="2022-10-06T22:23:01.020" v="50"/>
        <pc:sldMasterMkLst>
          <pc:docMk/>
          <pc:sldMasterMk cId="2564749670" sldId="2147483672"/>
        </pc:sldMasterMkLst>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954318755" sldId="2147483673"/>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218648567" sldId="2147483674"/>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837762273" sldId="2147483675"/>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44480705" sldId="2147483676"/>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885137591" sldId="2147483677"/>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894255973" sldId="2147483678"/>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326524477" sldId="2147483679"/>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3195529327" sldId="2147483680"/>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43260148" sldId="2147483681"/>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3512981174" sldId="2147483682"/>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051077687" sldId="2147483683"/>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70725071" sldId="2147483684"/>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005693066" sldId="2147483685"/>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3156928563" sldId="2147483686"/>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307051177" sldId="2147483687"/>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05228259" sldId="2147483688"/>
          </pc:sldLayoutMkLst>
        </pc:sldLayoutChg>
        <pc:sldLayoutChg chg="add mod replId">
          <pc:chgData name="Bradley Ian Kingsley" userId="S::bik5@nau.edu::7f439f39-fe26-486e-876f-38218e39d5fd" providerId="AD" clId="Web-{F6C2E1A4-D280-4229-9DF8-A631CA94BC2B}" dt="2022-10-06T22:23:01.020" v="50"/>
          <pc:sldLayoutMkLst>
            <pc:docMk/>
            <pc:sldMasterMk cId="2564749670" sldId="2147483672"/>
            <pc:sldLayoutMk cId="1395889481" sldId="2147483689"/>
          </pc:sldLayoutMkLst>
        </pc:sldLayoutChg>
      </pc:sldMasterChg>
    </pc:docChg>
  </pc:docChgLst>
  <pc:docChgLst>
    <pc:chgData name="Dustin John Haines" userId="S::djh476@nau.edu::304e8bcd-f59f-4d3c-b64d-ec67b6f55e43" providerId="AD" clId="Web-{F53BF024-0D6B-4355-9A1B-1B7FD423AA11}"/>
    <pc:docChg chg="modSld">
      <pc:chgData name="Dustin John Haines" userId="S::djh476@nau.edu::304e8bcd-f59f-4d3c-b64d-ec67b6f55e43" providerId="AD" clId="Web-{F53BF024-0D6B-4355-9A1B-1B7FD423AA11}" dt="2022-10-12T00:06:33.502" v="177" actId="1076"/>
      <pc:docMkLst>
        <pc:docMk/>
      </pc:docMkLst>
      <pc:sldChg chg="modSp">
        <pc:chgData name="Dustin John Haines" userId="S::djh476@nau.edu::304e8bcd-f59f-4d3c-b64d-ec67b6f55e43" providerId="AD" clId="Web-{F53BF024-0D6B-4355-9A1B-1B7FD423AA11}" dt="2022-10-11T23:45:38.087" v="109" actId="20577"/>
        <pc:sldMkLst>
          <pc:docMk/>
          <pc:sldMk cId="2843894954" sldId="257"/>
        </pc:sldMkLst>
        <pc:spChg chg="mod">
          <ac:chgData name="Dustin John Haines" userId="S::djh476@nau.edu::304e8bcd-f59f-4d3c-b64d-ec67b6f55e43" providerId="AD" clId="Web-{F53BF024-0D6B-4355-9A1B-1B7FD423AA11}" dt="2022-10-11T23:45:38.087" v="109" actId="20577"/>
          <ac:spMkLst>
            <pc:docMk/>
            <pc:sldMk cId="2843894954" sldId="257"/>
            <ac:spMk id="3" creationId="{9F45ECAF-6CCB-9612-B918-250E267A2F28}"/>
          </ac:spMkLst>
        </pc:spChg>
      </pc:sldChg>
      <pc:sldChg chg="modSp">
        <pc:chgData name="Dustin John Haines" userId="S::djh476@nau.edu::304e8bcd-f59f-4d3c-b64d-ec67b6f55e43" providerId="AD" clId="Web-{F53BF024-0D6B-4355-9A1B-1B7FD423AA11}" dt="2022-10-11T23:55:59.505" v="135" actId="20577"/>
        <pc:sldMkLst>
          <pc:docMk/>
          <pc:sldMk cId="430072167" sldId="263"/>
        </pc:sldMkLst>
        <pc:spChg chg="mod">
          <ac:chgData name="Dustin John Haines" userId="S::djh476@nau.edu::304e8bcd-f59f-4d3c-b64d-ec67b6f55e43" providerId="AD" clId="Web-{F53BF024-0D6B-4355-9A1B-1B7FD423AA11}" dt="2022-10-11T23:55:59.505" v="135" actId="20577"/>
          <ac:spMkLst>
            <pc:docMk/>
            <pc:sldMk cId="430072167" sldId="263"/>
            <ac:spMk id="7" creationId="{88A95A21-4A34-6E15-ED24-3CEE7522BB8C}"/>
          </ac:spMkLst>
        </pc:spChg>
      </pc:sldChg>
      <pc:sldChg chg="modSp">
        <pc:chgData name="Dustin John Haines" userId="S::djh476@nau.edu::304e8bcd-f59f-4d3c-b64d-ec67b6f55e43" providerId="AD" clId="Web-{F53BF024-0D6B-4355-9A1B-1B7FD423AA11}" dt="2022-10-12T00:06:33.502" v="177" actId="1076"/>
        <pc:sldMkLst>
          <pc:docMk/>
          <pc:sldMk cId="2724437744" sldId="265"/>
        </pc:sldMkLst>
        <pc:spChg chg="mod">
          <ac:chgData name="Dustin John Haines" userId="S::djh476@nau.edu::304e8bcd-f59f-4d3c-b64d-ec67b6f55e43" providerId="AD" clId="Web-{F53BF024-0D6B-4355-9A1B-1B7FD423AA11}" dt="2022-10-12T00:06:33.502" v="177" actId="1076"/>
          <ac:spMkLst>
            <pc:docMk/>
            <pc:sldMk cId="2724437744" sldId="265"/>
            <ac:spMk id="5" creationId="{80D9E127-1C6C-8AF6-8018-A7D766562561}"/>
          </ac:spMkLst>
        </pc:spChg>
      </pc:sldChg>
      <pc:sldChg chg="modSp">
        <pc:chgData name="Dustin John Haines" userId="S::djh476@nau.edu::304e8bcd-f59f-4d3c-b64d-ec67b6f55e43" providerId="AD" clId="Web-{F53BF024-0D6B-4355-9A1B-1B7FD423AA11}" dt="2022-10-12T00:01:14.542" v="140" actId="14100"/>
        <pc:sldMkLst>
          <pc:docMk/>
          <pc:sldMk cId="2447259265" sldId="267"/>
        </pc:sldMkLst>
        <pc:spChg chg="mod">
          <ac:chgData name="Dustin John Haines" userId="S::djh476@nau.edu::304e8bcd-f59f-4d3c-b64d-ec67b6f55e43" providerId="AD" clId="Web-{F53BF024-0D6B-4355-9A1B-1B7FD423AA11}" dt="2022-10-12T00:01:14.542" v="140" actId="14100"/>
          <ac:spMkLst>
            <pc:docMk/>
            <pc:sldMk cId="2447259265" sldId="267"/>
            <ac:spMk id="3" creationId="{DC03E592-4583-46C9-F737-BA76819C5885}"/>
          </ac:spMkLst>
        </pc:spChg>
      </pc:sldChg>
      <pc:sldChg chg="modSp">
        <pc:chgData name="Dustin John Haines" userId="S::djh476@nau.edu::304e8bcd-f59f-4d3c-b64d-ec67b6f55e43" providerId="AD" clId="Web-{F53BF024-0D6B-4355-9A1B-1B7FD423AA11}" dt="2022-10-12T00:04:47.718" v="143" actId="20577"/>
        <pc:sldMkLst>
          <pc:docMk/>
          <pc:sldMk cId="2876997258" sldId="270"/>
        </pc:sldMkLst>
        <pc:spChg chg="mod">
          <ac:chgData name="Dustin John Haines" userId="S::djh476@nau.edu::304e8bcd-f59f-4d3c-b64d-ec67b6f55e43" providerId="AD" clId="Web-{F53BF024-0D6B-4355-9A1B-1B7FD423AA11}" dt="2022-10-11T23:46:10.728" v="112" actId="20577"/>
          <ac:spMkLst>
            <pc:docMk/>
            <pc:sldMk cId="2876997258" sldId="270"/>
            <ac:spMk id="2" creationId="{EF39C49E-D6D6-1045-4D76-8C2A0CF2A8C2}"/>
          </ac:spMkLst>
        </pc:spChg>
        <pc:spChg chg="mod">
          <ac:chgData name="Dustin John Haines" userId="S::djh476@nau.edu::304e8bcd-f59f-4d3c-b64d-ec67b6f55e43" providerId="AD" clId="Web-{F53BF024-0D6B-4355-9A1B-1B7FD423AA11}" dt="2022-10-12T00:04:47.718" v="143" actId="20577"/>
          <ac:spMkLst>
            <pc:docMk/>
            <pc:sldMk cId="2876997258" sldId="270"/>
            <ac:spMk id="5" creationId="{38EC8DB3-2FC3-1721-7A8C-A2FF23D4BD02}"/>
          </ac:spMkLst>
        </pc:spChg>
      </pc:sldChg>
    </pc:docChg>
  </pc:docChgLst>
  <pc:docChgLst>
    <pc:chgData name="Dustin John Haines" userId="S::djh476@nau.edu::304e8bcd-f59f-4d3c-b64d-ec67b6f55e43" providerId="AD" clId="Web-{D61F9FD9-C97F-41D6-BA00-E77B04B5AAA9}"/>
    <pc:docChg chg="addSld modSld sldOrd">
      <pc:chgData name="Dustin John Haines" userId="S::djh476@nau.edu::304e8bcd-f59f-4d3c-b64d-ec67b6f55e43" providerId="AD" clId="Web-{D61F9FD9-C97F-41D6-BA00-E77B04B5AAA9}" dt="2022-10-11T17:51:26.341" v="286"/>
      <pc:docMkLst>
        <pc:docMk/>
      </pc:docMkLst>
      <pc:sldChg chg="modSp">
        <pc:chgData name="Dustin John Haines" userId="S::djh476@nau.edu::304e8bcd-f59f-4d3c-b64d-ec67b6f55e43" providerId="AD" clId="Web-{D61F9FD9-C97F-41D6-BA00-E77B04B5AAA9}" dt="2022-10-11T17:21:39.287" v="19" actId="1076"/>
        <pc:sldMkLst>
          <pc:docMk/>
          <pc:sldMk cId="2582766699" sldId="260"/>
        </pc:sldMkLst>
        <pc:spChg chg="mod">
          <ac:chgData name="Dustin John Haines" userId="S::djh476@nau.edu::304e8bcd-f59f-4d3c-b64d-ec67b6f55e43" providerId="AD" clId="Web-{D61F9FD9-C97F-41D6-BA00-E77B04B5AAA9}" dt="2022-10-11T17:21:39.287" v="19" actId="1076"/>
          <ac:spMkLst>
            <pc:docMk/>
            <pc:sldMk cId="2582766699" sldId="260"/>
            <ac:spMk id="2" creationId="{71581621-1934-BDD8-31D7-DC55307BD52A}"/>
          </ac:spMkLst>
        </pc:spChg>
      </pc:sldChg>
      <pc:sldChg chg="modSp">
        <pc:chgData name="Dustin John Haines" userId="S::djh476@nau.edu::304e8bcd-f59f-4d3c-b64d-ec67b6f55e43" providerId="AD" clId="Web-{D61F9FD9-C97F-41D6-BA00-E77B04B5AAA9}" dt="2022-10-11T17:31:35.118" v="92" actId="20577"/>
        <pc:sldMkLst>
          <pc:docMk/>
          <pc:sldMk cId="2536575065" sldId="261"/>
        </pc:sldMkLst>
        <pc:spChg chg="mod">
          <ac:chgData name="Dustin John Haines" userId="S::djh476@nau.edu::304e8bcd-f59f-4d3c-b64d-ec67b6f55e43" providerId="AD" clId="Web-{D61F9FD9-C97F-41D6-BA00-E77B04B5AAA9}" dt="2022-10-11T17:31:35.118" v="92" actId="20577"/>
          <ac:spMkLst>
            <pc:docMk/>
            <pc:sldMk cId="2536575065" sldId="261"/>
            <ac:spMk id="2" creationId="{B91803F5-417C-EE84-741F-9868AC633DD9}"/>
          </ac:spMkLst>
        </pc:spChg>
      </pc:sldChg>
      <pc:sldChg chg="addSp delSp modSp ord">
        <pc:chgData name="Dustin John Haines" userId="S::djh476@nau.edu::304e8bcd-f59f-4d3c-b64d-ec67b6f55e43" providerId="AD" clId="Web-{D61F9FD9-C97F-41D6-BA00-E77B04B5AAA9}" dt="2022-10-11T17:51:21.591" v="284"/>
        <pc:sldMkLst>
          <pc:docMk/>
          <pc:sldMk cId="2908351511" sldId="262"/>
        </pc:sldMkLst>
        <pc:spChg chg="del mod">
          <ac:chgData name="Dustin John Haines" userId="S::djh476@nau.edu::304e8bcd-f59f-4d3c-b64d-ec67b6f55e43" providerId="AD" clId="Web-{D61F9FD9-C97F-41D6-BA00-E77B04B5AAA9}" dt="2022-10-11T17:28:26.346" v="33"/>
          <ac:spMkLst>
            <pc:docMk/>
            <pc:sldMk cId="2908351511" sldId="262"/>
            <ac:spMk id="2" creationId="{BA9453C0-0EAE-098B-85EF-C73DDF56D8E1}"/>
          </ac:spMkLst>
        </pc:spChg>
        <pc:spChg chg="del">
          <ac:chgData name="Dustin John Haines" userId="S::djh476@nau.edu::304e8bcd-f59f-4d3c-b64d-ec67b6f55e43" providerId="AD" clId="Web-{D61F9FD9-C97F-41D6-BA00-E77B04B5AAA9}" dt="2022-10-11T17:19:27.846" v="8"/>
          <ac:spMkLst>
            <pc:docMk/>
            <pc:sldMk cId="2908351511" sldId="262"/>
            <ac:spMk id="3" creationId="{EF7F9B23-52E0-F787-30F8-B213BCD09433}"/>
          </ac:spMkLst>
        </pc:spChg>
        <pc:spChg chg="add del mod">
          <ac:chgData name="Dustin John Haines" userId="S::djh476@nau.edu::304e8bcd-f59f-4d3c-b64d-ec67b6f55e43" providerId="AD" clId="Web-{D61F9FD9-C97F-41D6-BA00-E77B04B5AAA9}" dt="2022-10-11T17:21:25.459" v="17"/>
          <ac:spMkLst>
            <pc:docMk/>
            <pc:sldMk cId="2908351511" sldId="262"/>
            <ac:spMk id="7" creationId="{15848D8A-C803-56A1-F0BB-AF5775AD83D0}"/>
          </ac:spMkLst>
        </pc:spChg>
        <pc:spChg chg="add del mod">
          <ac:chgData name="Dustin John Haines" userId="S::djh476@nau.edu::304e8bcd-f59f-4d3c-b64d-ec67b6f55e43" providerId="AD" clId="Web-{D61F9FD9-C97F-41D6-BA00-E77B04B5AAA9}" dt="2022-10-11T17:28:28.831" v="34"/>
          <ac:spMkLst>
            <pc:docMk/>
            <pc:sldMk cId="2908351511" sldId="262"/>
            <ac:spMk id="12" creationId="{B5A24709-A8CF-1EF5-C591-DDBBCA22F789}"/>
          </ac:spMkLst>
        </pc:spChg>
        <pc:spChg chg="add mod">
          <ac:chgData name="Dustin John Haines" userId="S::djh476@nau.edu::304e8bcd-f59f-4d3c-b64d-ec67b6f55e43" providerId="AD" clId="Web-{D61F9FD9-C97F-41D6-BA00-E77B04B5AAA9}" dt="2022-10-11T17:31:53.024" v="98" actId="1076"/>
          <ac:spMkLst>
            <pc:docMk/>
            <pc:sldMk cId="2908351511" sldId="262"/>
            <ac:spMk id="13" creationId="{2546C51E-0416-8834-A9CB-77F3B33E21C0}"/>
          </ac:spMkLst>
        </pc:spChg>
        <pc:spChg chg="add mod">
          <ac:chgData name="Dustin John Haines" userId="S::djh476@nau.edu::304e8bcd-f59f-4d3c-b64d-ec67b6f55e43" providerId="AD" clId="Web-{D61F9FD9-C97F-41D6-BA00-E77B04B5AAA9}" dt="2022-10-11T17:31:48.524" v="96" actId="1076"/>
          <ac:spMkLst>
            <pc:docMk/>
            <pc:sldMk cId="2908351511" sldId="262"/>
            <ac:spMk id="14" creationId="{BB9B0063-87E7-EDEE-01CA-2722C828EC3D}"/>
          </ac:spMkLst>
        </pc:spChg>
        <pc:spChg chg="add mod">
          <ac:chgData name="Dustin John Haines" userId="S::djh476@nau.edu::304e8bcd-f59f-4d3c-b64d-ec67b6f55e43" providerId="AD" clId="Web-{D61F9FD9-C97F-41D6-BA00-E77B04B5AAA9}" dt="2022-10-11T17:31:44.977" v="94" actId="1076"/>
          <ac:spMkLst>
            <pc:docMk/>
            <pc:sldMk cId="2908351511" sldId="262"/>
            <ac:spMk id="15" creationId="{8EDCFA29-6AEC-021A-CE05-12ACD45D66C9}"/>
          </ac:spMkLst>
        </pc:spChg>
        <pc:spChg chg="add mod">
          <ac:chgData name="Dustin John Haines" userId="S::djh476@nau.edu::304e8bcd-f59f-4d3c-b64d-ec67b6f55e43" providerId="AD" clId="Web-{D61F9FD9-C97F-41D6-BA00-E77B04B5AAA9}" dt="2022-10-11T17:35:28.156" v="119" actId="1076"/>
          <ac:spMkLst>
            <pc:docMk/>
            <pc:sldMk cId="2908351511" sldId="262"/>
            <ac:spMk id="16" creationId="{89ADBF5C-7304-1F92-6454-B155F695472E}"/>
          </ac:spMkLst>
        </pc:spChg>
        <pc:spChg chg="add mod">
          <ac:chgData name="Dustin John Haines" userId="S::djh476@nau.edu::304e8bcd-f59f-4d3c-b64d-ec67b6f55e43" providerId="AD" clId="Web-{D61F9FD9-C97F-41D6-BA00-E77B04B5AAA9}" dt="2022-10-11T17:51:21.591" v="284"/>
          <ac:spMkLst>
            <pc:docMk/>
            <pc:sldMk cId="2908351511" sldId="262"/>
            <ac:spMk id="18" creationId="{87CC6C79-A9A9-6011-4A1A-1C8F18549E40}"/>
          </ac:spMkLst>
        </pc:spChg>
        <pc:picChg chg="add del mod ord">
          <ac:chgData name="Dustin John Haines" userId="S::djh476@nau.edu::304e8bcd-f59f-4d3c-b64d-ec67b6f55e43" providerId="AD" clId="Web-{D61F9FD9-C97F-41D6-BA00-E77B04B5AAA9}" dt="2022-10-11T17:21:13.083" v="15"/>
          <ac:picMkLst>
            <pc:docMk/>
            <pc:sldMk cId="2908351511" sldId="262"/>
            <ac:picMk id="4" creationId="{7D81BE55-FF1D-0AC1-D5D8-F9DD2D9FC1CB}"/>
          </ac:picMkLst>
        </pc:picChg>
        <pc:picChg chg="add mod">
          <ac:chgData name="Dustin John Haines" userId="S::djh476@nau.edu::304e8bcd-f59f-4d3c-b64d-ec67b6f55e43" providerId="AD" clId="Web-{D61F9FD9-C97F-41D6-BA00-E77B04B5AAA9}" dt="2022-10-11T17:29:19.004" v="56" actId="1076"/>
          <ac:picMkLst>
            <pc:docMk/>
            <pc:sldMk cId="2908351511" sldId="262"/>
            <ac:picMk id="5" creationId="{00F2FB46-B359-CE9A-EC5A-F98A53426B3A}"/>
          </ac:picMkLst>
        </pc:picChg>
        <pc:picChg chg="add mod">
          <ac:chgData name="Dustin John Haines" userId="S::djh476@nau.edu::304e8bcd-f59f-4d3c-b64d-ec67b6f55e43" providerId="AD" clId="Web-{D61F9FD9-C97F-41D6-BA00-E77B04B5AAA9}" dt="2022-10-11T17:31:50.181" v="97" actId="1076"/>
          <ac:picMkLst>
            <pc:docMk/>
            <pc:sldMk cId="2908351511" sldId="262"/>
            <ac:picMk id="8" creationId="{20CB6439-66B0-1AA9-688C-D808896C52C3}"/>
          </ac:picMkLst>
        </pc:picChg>
        <pc:picChg chg="add mod">
          <ac:chgData name="Dustin John Haines" userId="S::djh476@nau.edu::304e8bcd-f59f-4d3c-b64d-ec67b6f55e43" providerId="AD" clId="Web-{D61F9FD9-C97F-41D6-BA00-E77B04B5AAA9}" dt="2022-10-11T17:31:47.446" v="95" actId="1076"/>
          <ac:picMkLst>
            <pc:docMk/>
            <pc:sldMk cId="2908351511" sldId="262"/>
            <ac:picMk id="9" creationId="{676AA9B3-C7EC-21CE-ECB6-4B24ECCFE135}"/>
          </ac:picMkLst>
        </pc:picChg>
        <pc:picChg chg="add mod">
          <ac:chgData name="Dustin John Haines" userId="S::djh476@nau.edu::304e8bcd-f59f-4d3c-b64d-ec67b6f55e43" providerId="AD" clId="Web-{D61F9FD9-C97F-41D6-BA00-E77B04B5AAA9}" dt="2022-10-11T17:31:43.102" v="93" actId="1076"/>
          <ac:picMkLst>
            <pc:docMk/>
            <pc:sldMk cId="2908351511" sldId="262"/>
            <ac:picMk id="10" creationId="{718146C2-1998-F113-F8A6-7D30FB79A4B8}"/>
          </ac:picMkLst>
        </pc:picChg>
      </pc:sldChg>
      <pc:sldChg chg="addSp delSp modSp">
        <pc:chgData name="Dustin John Haines" userId="S::djh476@nau.edu::304e8bcd-f59f-4d3c-b64d-ec67b6f55e43" providerId="AD" clId="Web-{D61F9FD9-C97F-41D6-BA00-E77B04B5AAA9}" dt="2022-10-11T17:51:24.060" v="285"/>
        <pc:sldMkLst>
          <pc:docMk/>
          <pc:sldMk cId="430072167" sldId="263"/>
        </pc:sldMkLst>
        <pc:spChg chg="mod">
          <ac:chgData name="Dustin John Haines" userId="S::djh476@nau.edu::304e8bcd-f59f-4d3c-b64d-ec67b6f55e43" providerId="AD" clId="Web-{D61F9FD9-C97F-41D6-BA00-E77B04B5AAA9}" dt="2022-10-11T17:37:19.487" v="138" actId="20577"/>
          <ac:spMkLst>
            <pc:docMk/>
            <pc:sldMk cId="430072167" sldId="263"/>
            <ac:spMk id="2" creationId="{7D3EB594-3A82-71A8-891E-7D40933EB598}"/>
          </ac:spMkLst>
        </pc:spChg>
        <pc:spChg chg="mod">
          <ac:chgData name="Dustin John Haines" userId="S::djh476@nau.edu::304e8bcd-f59f-4d3c-b64d-ec67b6f55e43" providerId="AD" clId="Web-{D61F9FD9-C97F-41D6-BA00-E77B04B5AAA9}" dt="2022-10-11T17:42:42.716" v="237" actId="1076"/>
          <ac:spMkLst>
            <pc:docMk/>
            <pc:sldMk cId="430072167" sldId="263"/>
            <ac:spMk id="3" creationId="{C8E37D00-0276-76F1-FE05-B620033EDF0C}"/>
          </ac:spMkLst>
        </pc:spChg>
        <pc:spChg chg="add del">
          <ac:chgData name="Dustin John Haines" userId="S::djh476@nau.edu::304e8bcd-f59f-4d3c-b64d-ec67b6f55e43" providerId="AD" clId="Web-{D61F9FD9-C97F-41D6-BA00-E77B04B5AAA9}" dt="2022-10-11T17:37:48.019" v="152"/>
          <ac:spMkLst>
            <pc:docMk/>
            <pc:sldMk cId="430072167" sldId="263"/>
            <ac:spMk id="5" creationId="{76E2960D-6D2E-6C74-ACBA-03BD3A43693F}"/>
          </ac:spMkLst>
        </pc:spChg>
        <pc:spChg chg="add mod">
          <ac:chgData name="Dustin John Haines" userId="S::djh476@nau.edu::304e8bcd-f59f-4d3c-b64d-ec67b6f55e43" providerId="AD" clId="Web-{D61F9FD9-C97F-41D6-BA00-E77B04B5AAA9}" dt="2022-10-11T17:42:44.966" v="238" actId="1076"/>
          <ac:spMkLst>
            <pc:docMk/>
            <pc:sldMk cId="430072167" sldId="263"/>
            <ac:spMk id="7" creationId="{88A95A21-4A34-6E15-ED24-3CEE7522BB8C}"/>
          </ac:spMkLst>
        </pc:spChg>
        <pc:spChg chg="add mod">
          <ac:chgData name="Dustin John Haines" userId="S::djh476@nau.edu::304e8bcd-f59f-4d3c-b64d-ec67b6f55e43" providerId="AD" clId="Web-{D61F9FD9-C97F-41D6-BA00-E77B04B5AAA9}" dt="2022-10-11T17:51:24.060" v="285"/>
          <ac:spMkLst>
            <pc:docMk/>
            <pc:sldMk cId="430072167" sldId="263"/>
            <ac:spMk id="11" creationId="{A7192B1E-3F98-847E-B082-FB347ECD55EF}"/>
          </ac:spMkLst>
        </pc:spChg>
        <pc:picChg chg="add mod">
          <ac:chgData name="Dustin John Haines" userId="S::djh476@nau.edu::304e8bcd-f59f-4d3c-b64d-ec67b6f55e43" providerId="AD" clId="Web-{D61F9FD9-C97F-41D6-BA00-E77B04B5AAA9}" dt="2022-10-11T17:42:49.060" v="240" actId="1076"/>
          <ac:picMkLst>
            <pc:docMk/>
            <pc:sldMk cId="430072167" sldId="263"/>
            <ac:picMk id="8" creationId="{D78DCA08-8FF3-4DD7-2F2E-404FB8D83677}"/>
          </ac:picMkLst>
        </pc:picChg>
        <pc:picChg chg="add mod">
          <ac:chgData name="Dustin John Haines" userId="S::djh476@nau.edu::304e8bcd-f59f-4d3c-b64d-ec67b6f55e43" providerId="AD" clId="Web-{D61F9FD9-C97F-41D6-BA00-E77B04B5AAA9}" dt="2022-10-11T17:42:46.810" v="239" actId="1076"/>
          <ac:picMkLst>
            <pc:docMk/>
            <pc:sldMk cId="430072167" sldId="263"/>
            <ac:picMk id="9" creationId="{9AA16ED7-21A3-861B-3ED6-B21FB9ACA45C}"/>
          </ac:picMkLst>
        </pc:picChg>
      </pc:sldChg>
      <pc:sldChg chg="addSp delSp modSp new">
        <pc:chgData name="Dustin John Haines" userId="S::djh476@nau.edu::304e8bcd-f59f-4d3c-b64d-ec67b6f55e43" providerId="AD" clId="Web-{D61F9FD9-C97F-41D6-BA00-E77B04B5AAA9}" dt="2022-10-11T17:51:26.341" v="286"/>
        <pc:sldMkLst>
          <pc:docMk/>
          <pc:sldMk cId="192379086" sldId="268"/>
        </pc:sldMkLst>
        <pc:spChg chg="mod">
          <ac:chgData name="Dustin John Haines" userId="S::djh476@nau.edu::304e8bcd-f59f-4d3c-b64d-ec67b6f55e43" providerId="AD" clId="Web-{D61F9FD9-C97F-41D6-BA00-E77B04B5AAA9}" dt="2022-10-11T17:49:08.946" v="247" actId="20577"/>
          <ac:spMkLst>
            <pc:docMk/>
            <pc:sldMk cId="192379086" sldId="268"/>
            <ac:spMk id="2" creationId="{72FE7596-FDE6-CE14-93B9-85B417E6B814}"/>
          </ac:spMkLst>
        </pc:spChg>
        <pc:spChg chg="del">
          <ac:chgData name="Dustin John Haines" userId="S::djh476@nau.edu::304e8bcd-f59f-4d3c-b64d-ec67b6f55e43" providerId="AD" clId="Web-{D61F9FD9-C97F-41D6-BA00-E77B04B5AAA9}" dt="2022-10-11T17:49:18.056" v="248"/>
          <ac:spMkLst>
            <pc:docMk/>
            <pc:sldMk cId="192379086" sldId="268"/>
            <ac:spMk id="3" creationId="{82BEB68F-FBA0-7EF2-6D0D-5EF411E11816}"/>
          </ac:spMkLst>
        </pc:spChg>
        <pc:spChg chg="add mod">
          <ac:chgData name="Dustin John Haines" userId="S::djh476@nau.edu::304e8bcd-f59f-4d3c-b64d-ec67b6f55e43" providerId="AD" clId="Web-{D61F9FD9-C97F-41D6-BA00-E77B04B5AAA9}" dt="2022-10-11T17:50:28.105" v="268" actId="20577"/>
          <ac:spMkLst>
            <pc:docMk/>
            <pc:sldMk cId="192379086" sldId="268"/>
            <ac:spMk id="6" creationId="{7A573DC4-814D-9E08-A4E2-746E03499998}"/>
          </ac:spMkLst>
        </pc:spChg>
        <pc:spChg chg="add mod">
          <ac:chgData name="Dustin John Haines" userId="S::djh476@nau.edu::304e8bcd-f59f-4d3c-b64d-ec67b6f55e43" providerId="AD" clId="Web-{D61F9FD9-C97F-41D6-BA00-E77B04B5AAA9}" dt="2022-10-11T17:51:03.778" v="283" actId="1076"/>
          <ac:spMkLst>
            <pc:docMk/>
            <pc:sldMk cId="192379086" sldId="268"/>
            <ac:spMk id="7" creationId="{B805C5EA-494E-64C6-DD75-3191743C5B8D}"/>
          </ac:spMkLst>
        </pc:spChg>
        <pc:spChg chg="add mod">
          <ac:chgData name="Dustin John Haines" userId="S::djh476@nau.edu::304e8bcd-f59f-4d3c-b64d-ec67b6f55e43" providerId="AD" clId="Web-{D61F9FD9-C97F-41D6-BA00-E77B04B5AAA9}" dt="2022-10-11T17:51:26.341" v="286"/>
          <ac:spMkLst>
            <pc:docMk/>
            <pc:sldMk cId="192379086" sldId="268"/>
            <ac:spMk id="9" creationId="{04C325C2-BC6F-B2B4-77C5-240FF6538C33}"/>
          </ac:spMkLst>
        </pc:spChg>
        <pc:picChg chg="add mod ord">
          <ac:chgData name="Dustin John Haines" userId="S::djh476@nau.edu::304e8bcd-f59f-4d3c-b64d-ec67b6f55e43" providerId="AD" clId="Web-{D61F9FD9-C97F-41D6-BA00-E77B04B5AAA9}" dt="2022-10-11T17:49:29.619" v="252" actId="1076"/>
          <ac:picMkLst>
            <pc:docMk/>
            <pc:sldMk cId="192379086" sldId="268"/>
            <ac:picMk id="4" creationId="{5A9E901C-1C95-7C42-2F08-92BF4AB5643C}"/>
          </ac:picMkLst>
        </pc:picChg>
      </pc:sldChg>
    </pc:docChg>
  </pc:docChgLst>
  <pc:docChgLst>
    <pc:chgData name="Dustin John Haines" userId="S::djh476@nau.edu::304e8bcd-f59f-4d3c-b64d-ec67b6f55e43" providerId="AD" clId="Web-{FCABCEBB-E39A-4527-A66A-ED35BE96E700}"/>
    <pc:docChg chg="modSld">
      <pc:chgData name="Dustin John Haines" userId="S::djh476@nau.edu::304e8bcd-f59f-4d3c-b64d-ec67b6f55e43" providerId="AD" clId="Web-{FCABCEBB-E39A-4527-A66A-ED35BE96E700}" dt="2022-10-11T16:56:29.726" v="15" actId="20577"/>
      <pc:docMkLst>
        <pc:docMk/>
      </pc:docMkLst>
      <pc:sldChg chg="addSp modSp mod setBg">
        <pc:chgData name="Dustin John Haines" userId="S::djh476@nau.edu::304e8bcd-f59f-4d3c-b64d-ec67b6f55e43" providerId="AD" clId="Web-{FCABCEBB-E39A-4527-A66A-ED35BE96E700}" dt="2022-10-11T16:56:29.726" v="15" actId="20577"/>
        <pc:sldMkLst>
          <pc:docMk/>
          <pc:sldMk cId="2843894954" sldId="257"/>
        </pc:sldMkLst>
        <pc:spChg chg="mod">
          <ac:chgData name="Dustin John Haines" userId="S::djh476@nau.edu::304e8bcd-f59f-4d3c-b64d-ec67b6f55e43" providerId="AD" clId="Web-{FCABCEBB-E39A-4527-A66A-ED35BE96E700}" dt="2022-10-11T16:55:00.302" v="4"/>
          <ac:spMkLst>
            <pc:docMk/>
            <pc:sldMk cId="2843894954" sldId="257"/>
            <ac:spMk id="2" creationId="{60CBA33A-03F5-77F4-D7DD-D09585861E1C}"/>
          </ac:spMkLst>
        </pc:spChg>
        <pc:spChg chg="mod">
          <ac:chgData name="Dustin John Haines" userId="S::djh476@nau.edu::304e8bcd-f59f-4d3c-b64d-ec67b6f55e43" providerId="AD" clId="Web-{FCABCEBB-E39A-4527-A66A-ED35BE96E700}" dt="2022-10-11T16:56:29.726" v="15" actId="20577"/>
          <ac:spMkLst>
            <pc:docMk/>
            <pc:sldMk cId="2843894954" sldId="257"/>
            <ac:spMk id="3" creationId="{9F45ECAF-6CCB-9612-B918-250E267A2F28}"/>
          </ac:spMkLst>
        </pc:spChg>
        <pc:spChg chg="add mod">
          <ac:chgData name="Dustin John Haines" userId="S::djh476@nau.edu::304e8bcd-f59f-4d3c-b64d-ec67b6f55e43" providerId="AD" clId="Web-{FCABCEBB-E39A-4527-A66A-ED35BE96E700}" dt="2022-10-11T16:55:55.210" v="9" actId="20577"/>
          <ac:spMkLst>
            <pc:docMk/>
            <pc:sldMk cId="2843894954" sldId="257"/>
            <ac:spMk id="6" creationId="{A97CF518-236F-2723-7B68-2ACF0CDEB951}"/>
          </ac:spMkLst>
        </pc:spChg>
        <pc:picChg chg="add mod">
          <ac:chgData name="Dustin John Haines" userId="S::djh476@nau.edu::304e8bcd-f59f-4d3c-b64d-ec67b6f55e43" providerId="AD" clId="Web-{FCABCEBB-E39A-4527-A66A-ED35BE96E700}" dt="2022-10-11T16:55:08.458" v="6" actId="1076"/>
          <ac:picMkLst>
            <pc:docMk/>
            <pc:sldMk cId="2843894954" sldId="257"/>
            <ac:picMk id="4" creationId="{47C44D70-0EE7-BF7B-2891-1D65320E990F}"/>
          </ac:picMkLst>
        </pc:picChg>
      </pc:sldChg>
    </pc:docChg>
  </pc:docChgLst>
  <pc:docChgLst>
    <pc:chgData name="Bradley Ian Kingsley" userId="S::bik5@nau.edu::7f439f39-fe26-486e-876f-38218e39d5fd" providerId="AD" clId="Web-{B85EEA3C-76F2-4458-BE97-775AE4D1C85D}"/>
    <pc:docChg chg="modSld">
      <pc:chgData name="Bradley Ian Kingsley" userId="S::bik5@nau.edu::7f439f39-fe26-486e-876f-38218e39d5fd" providerId="AD" clId="Web-{B85EEA3C-76F2-4458-BE97-775AE4D1C85D}" dt="2022-10-06T22:29:52.180" v="154" actId="20577"/>
      <pc:docMkLst>
        <pc:docMk/>
      </pc:docMkLst>
      <pc:sldChg chg="modSp">
        <pc:chgData name="Bradley Ian Kingsley" userId="S::bik5@nau.edu::7f439f39-fe26-486e-876f-38218e39d5fd" providerId="AD" clId="Web-{B85EEA3C-76F2-4458-BE97-775AE4D1C85D}" dt="2022-10-06T22:29:07.209" v="89" actId="20577"/>
        <pc:sldMkLst>
          <pc:docMk/>
          <pc:sldMk cId="2165982539" sldId="264"/>
        </pc:sldMkLst>
        <pc:spChg chg="mod">
          <ac:chgData name="Bradley Ian Kingsley" userId="S::bik5@nau.edu::7f439f39-fe26-486e-876f-38218e39d5fd" providerId="AD" clId="Web-{B85EEA3C-76F2-4458-BE97-775AE4D1C85D}" dt="2022-10-06T22:29:07.209" v="89" actId="20577"/>
          <ac:spMkLst>
            <pc:docMk/>
            <pc:sldMk cId="2165982539" sldId="264"/>
            <ac:spMk id="3" creationId="{C4D04565-A520-1F69-758D-F73A105437EA}"/>
          </ac:spMkLst>
        </pc:spChg>
      </pc:sldChg>
      <pc:sldChg chg="modSp">
        <pc:chgData name="Bradley Ian Kingsley" userId="S::bik5@nau.edu::7f439f39-fe26-486e-876f-38218e39d5fd" providerId="AD" clId="Web-{B85EEA3C-76F2-4458-BE97-775AE4D1C85D}" dt="2022-10-06T22:29:52.180" v="154" actId="20577"/>
        <pc:sldMkLst>
          <pc:docMk/>
          <pc:sldMk cId="2724437744" sldId="265"/>
        </pc:sldMkLst>
        <pc:spChg chg="mod">
          <ac:chgData name="Bradley Ian Kingsley" userId="S::bik5@nau.edu::7f439f39-fe26-486e-876f-38218e39d5fd" providerId="AD" clId="Web-{B85EEA3C-76F2-4458-BE97-775AE4D1C85D}" dt="2022-10-06T22:29:52.180" v="154" actId="20577"/>
          <ac:spMkLst>
            <pc:docMk/>
            <pc:sldMk cId="2724437744" sldId="265"/>
            <ac:spMk id="3" creationId="{CC7D84C9-835A-6C93-ACAF-FE9559A0DE21}"/>
          </ac:spMkLst>
        </pc:spChg>
      </pc:sldChg>
    </pc:docChg>
  </pc:docChgLst>
  <pc:docChgLst>
    <pc:chgData name="Dustin John Haines" userId="S::djh476@nau.edu::304e8bcd-f59f-4d3c-b64d-ec67b6f55e43" providerId="AD" clId="Web-{F8F17C50-E985-4C6A-8401-BA3E754B0C75}"/>
    <pc:docChg chg="addSld modSld">
      <pc:chgData name="Dustin John Haines" userId="S::djh476@nau.edu::304e8bcd-f59f-4d3c-b64d-ec67b6f55e43" providerId="AD" clId="Web-{F8F17C50-E985-4C6A-8401-BA3E754B0C75}" dt="2022-10-11T21:26:02.467" v="26" actId="14100"/>
      <pc:docMkLst>
        <pc:docMk/>
      </pc:docMkLst>
      <pc:sldChg chg="modSp">
        <pc:chgData name="Dustin John Haines" userId="S::djh476@nau.edu::304e8bcd-f59f-4d3c-b64d-ec67b6f55e43" providerId="AD" clId="Web-{F8F17C50-E985-4C6A-8401-BA3E754B0C75}" dt="2022-10-11T21:25:25.481" v="16" actId="20577"/>
        <pc:sldMkLst>
          <pc:docMk/>
          <pc:sldMk cId="2843894954" sldId="257"/>
        </pc:sldMkLst>
        <pc:spChg chg="mod">
          <ac:chgData name="Dustin John Haines" userId="S::djh476@nau.edu::304e8bcd-f59f-4d3c-b64d-ec67b6f55e43" providerId="AD" clId="Web-{F8F17C50-E985-4C6A-8401-BA3E754B0C75}" dt="2022-10-11T21:25:25.481" v="16" actId="20577"/>
          <ac:spMkLst>
            <pc:docMk/>
            <pc:sldMk cId="2843894954" sldId="257"/>
            <ac:spMk id="3" creationId="{9F45ECAF-6CCB-9612-B918-250E267A2F28}"/>
          </ac:spMkLst>
        </pc:spChg>
      </pc:sldChg>
      <pc:sldChg chg="addSp modSp">
        <pc:chgData name="Dustin John Haines" userId="S::djh476@nau.edu::304e8bcd-f59f-4d3c-b64d-ec67b6f55e43" providerId="AD" clId="Web-{F8F17C50-E985-4C6A-8401-BA3E754B0C75}" dt="2022-10-11T21:22:27.225" v="12" actId="1076"/>
        <pc:sldMkLst>
          <pc:docMk/>
          <pc:sldMk cId="2582766699" sldId="260"/>
        </pc:sldMkLst>
        <pc:spChg chg="mod">
          <ac:chgData name="Dustin John Haines" userId="S::djh476@nau.edu::304e8bcd-f59f-4d3c-b64d-ec67b6f55e43" providerId="AD" clId="Web-{F8F17C50-E985-4C6A-8401-BA3E754B0C75}" dt="2022-10-11T21:22:24.085" v="11" actId="1076"/>
          <ac:spMkLst>
            <pc:docMk/>
            <pc:sldMk cId="2582766699" sldId="260"/>
            <ac:spMk id="10" creationId="{509877D6-FE91-FBA9-45F3-59B60C37931A}"/>
          </ac:spMkLst>
        </pc:spChg>
        <pc:spChg chg="mod">
          <ac:chgData name="Dustin John Haines" userId="S::djh476@nau.edu::304e8bcd-f59f-4d3c-b64d-ec67b6f55e43" providerId="AD" clId="Web-{F8F17C50-E985-4C6A-8401-BA3E754B0C75}" dt="2022-10-11T21:22:27.225" v="12" actId="1076"/>
          <ac:spMkLst>
            <pc:docMk/>
            <pc:sldMk cId="2582766699" sldId="260"/>
            <ac:spMk id="11" creationId="{CA56EBF8-15AC-1F6D-72BF-A2F15DB07A84}"/>
          </ac:spMkLst>
        </pc:spChg>
        <pc:spChg chg="add mod">
          <ac:chgData name="Dustin John Haines" userId="S::djh476@nau.edu::304e8bcd-f59f-4d3c-b64d-ec67b6f55e43" providerId="AD" clId="Web-{F8F17C50-E985-4C6A-8401-BA3E754B0C75}" dt="2022-10-11T21:22:16.866" v="10" actId="20577"/>
          <ac:spMkLst>
            <pc:docMk/>
            <pc:sldMk cId="2582766699" sldId="260"/>
            <ac:spMk id="12" creationId="{DDA0E77A-F568-274A-FFD0-7175544A00A9}"/>
          </ac:spMkLst>
        </pc:spChg>
      </pc:sldChg>
      <pc:sldChg chg="addSp modSp">
        <pc:chgData name="Dustin John Haines" userId="S::djh476@nau.edu::304e8bcd-f59f-4d3c-b64d-ec67b6f55e43" providerId="AD" clId="Web-{F8F17C50-E985-4C6A-8401-BA3E754B0C75}" dt="2022-10-11T21:22:41.445" v="13"/>
        <pc:sldMkLst>
          <pc:docMk/>
          <pc:sldMk cId="2536575065" sldId="261"/>
        </pc:sldMkLst>
        <pc:spChg chg="add mod">
          <ac:chgData name="Dustin John Haines" userId="S::djh476@nau.edu::304e8bcd-f59f-4d3c-b64d-ec67b6f55e43" providerId="AD" clId="Web-{F8F17C50-E985-4C6A-8401-BA3E754B0C75}" dt="2022-10-11T21:22:41.445" v="13"/>
          <ac:spMkLst>
            <pc:docMk/>
            <pc:sldMk cId="2536575065" sldId="261"/>
            <ac:spMk id="11" creationId="{F6DFEED3-FB91-E610-6ED4-D0DAE66999D6}"/>
          </ac:spMkLst>
        </pc:spChg>
      </pc:sldChg>
      <pc:sldChg chg="addSp delSp modSp new">
        <pc:chgData name="Dustin John Haines" userId="S::djh476@nau.edu::304e8bcd-f59f-4d3c-b64d-ec67b6f55e43" providerId="AD" clId="Web-{F8F17C50-E985-4C6A-8401-BA3E754B0C75}" dt="2022-10-11T21:26:02.467" v="26" actId="14100"/>
        <pc:sldMkLst>
          <pc:docMk/>
          <pc:sldMk cId="2876997258" sldId="270"/>
        </pc:sldMkLst>
        <pc:spChg chg="mod">
          <ac:chgData name="Dustin John Haines" userId="S::djh476@nau.edu::304e8bcd-f59f-4d3c-b64d-ec67b6f55e43" providerId="AD" clId="Web-{F8F17C50-E985-4C6A-8401-BA3E754B0C75}" dt="2022-10-11T21:25:38.497" v="21" actId="20577"/>
          <ac:spMkLst>
            <pc:docMk/>
            <pc:sldMk cId="2876997258" sldId="270"/>
            <ac:spMk id="2" creationId="{EF39C49E-D6D6-1045-4D76-8C2A0CF2A8C2}"/>
          </ac:spMkLst>
        </pc:spChg>
        <pc:spChg chg="del">
          <ac:chgData name="Dustin John Haines" userId="S::djh476@nau.edu::304e8bcd-f59f-4d3c-b64d-ec67b6f55e43" providerId="AD" clId="Web-{F8F17C50-E985-4C6A-8401-BA3E754B0C75}" dt="2022-10-11T21:21:27.301" v="1"/>
          <ac:spMkLst>
            <pc:docMk/>
            <pc:sldMk cId="2876997258" sldId="270"/>
            <ac:spMk id="3" creationId="{14D1B807-60D6-9713-AE7E-3F5B4C94FF4C}"/>
          </ac:spMkLst>
        </pc:spChg>
        <pc:spChg chg="add mod">
          <ac:chgData name="Dustin John Haines" userId="S::djh476@nau.edu::304e8bcd-f59f-4d3c-b64d-ec67b6f55e43" providerId="AD" clId="Web-{F8F17C50-E985-4C6A-8401-BA3E754B0C75}" dt="2022-10-11T21:22:08.678" v="4"/>
          <ac:spMkLst>
            <pc:docMk/>
            <pc:sldMk cId="2876997258" sldId="270"/>
            <ac:spMk id="6" creationId="{52E2593C-A75A-F2BE-1FE2-A69F1ACB539F}"/>
          </ac:spMkLst>
        </pc:spChg>
        <pc:spChg chg="add mod">
          <ac:chgData name="Dustin John Haines" userId="S::djh476@nau.edu::304e8bcd-f59f-4d3c-b64d-ec67b6f55e43" providerId="AD" clId="Web-{F8F17C50-E985-4C6A-8401-BA3E754B0C75}" dt="2022-10-11T21:26:02.467" v="26" actId="14100"/>
          <ac:spMkLst>
            <pc:docMk/>
            <pc:sldMk cId="2876997258" sldId="270"/>
            <ac:spMk id="8" creationId="{4FA3A62A-7A1E-F287-2687-EB82B95488A2}"/>
          </ac:spMkLst>
        </pc:spChg>
        <pc:picChg chg="add mod">
          <ac:chgData name="Dustin John Haines" userId="S::djh476@nau.edu::304e8bcd-f59f-4d3c-b64d-ec67b6f55e43" providerId="AD" clId="Web-{F8F17C50-E985-4C6A-8401-BA3E754B0C75}" dt="2022-10-11T21:25:38.638" v="22" actId="1076"/>
          <ac:picMkLst>
            <pc:docMk/>
            <pc:sldMk cId="2876997258" sldId="270"/>
            <ac:picMk id="4" creationId="{8049338E-154A-5D9B-BD44-EF4AFE001752}"/>
          </ac:picMkLst>
        </pc:picChg>
      </pc:sldChg>
    </pc:docChg>
  </pc:docChgLst>
  <pc:docChgLst>
    <pc:chgData name="Trung Son Nguyen" userId="S::stn56@nau.edu::3f5a44e0-e97d-40b8-b007-bc1104462bcf" providerId="AD" clId="Web-{20923DD0-FFBD-4EC2-9EFB-3075946DE432}"/>
    <pc:docChg chg="modSld">
      <pc:chgData name="Trung Son Nguyen" userId="S::stn56@nau.edu::3f5a44e0-e97d-40b8-b007-bc1104462bcf" providerId="AD" clId="Web-{20923DD0-FFBD-4EC2-9EFB-3075946DE432}" dt="2022-10-11T02:41:04.677" v="93" actId="20577"/>
      <pc:docMkLst>
        <pc:docMk/>
      </pc:docMkLst>
      <pc:sldChg chg="addSp modSp">
        <pc:chgData name="Trung Son Nguyen" userId="S::stn56@nau.edu::3f5a44e0-e97d-40b8-b007-bc1104462bcf" providerId="AD" clId="Web-{20923DD0-FFBD-4EC2-9EFB-3075946DE432}" dt="2022-10-11T02:41:04.677" v="93" actId="20577"/>
        <pc:sldMkLst>
          <pc:docMk/>
          <pc:sldMk cId="2536575065" sldId="261"/>
        </pc:sldMkLst>
        <pc:spChg chg="mod">
          <ac:chgData name="Trung Son Nguyen" userId="S::stn56@nau.edu::3f5a44e0-e97d-40b8-b007-bc1104462bcf" providerId="AD" clId="Web-{20923DD0-FFBD-4EC2-9EFB-3075946DE432}" dt="2022-10-11T02:25:26.137" v="1" actId="1076"/>
          <ac:spMkLst>
            <pc:docMk/>
            <pc:sldMk cId="2536575065" sldId="261"/>
            <ac:spMk id="2" creationId="{B91803F5-417C-EE84-741F-9868AC633DD9}"/>
          </ac:spMkLst>
        </pc:spChg>
        <pc:spChg chg="mod">
          <ac:chgData name="Trung Son Nguyen" userId="S::stn56@nau.edu::3f5a44e0-e97d-40b8-b007-bc1104462bcf" providerId="AD" clId="Web-{20923DD0-FFBD-4EC2-9EFB-3075946DE432}" dt="2022-10-11T02:26:43.732" v="78" actId="20577"/>
          <ac:spMkLst>
            <pc:docMk/>
            <pc:sldMk cId="2536575065" sldId="261"/>
            <ac:spMk id="3" creationId="{531FA9AF-FA19-0C33-5F87-36A4F734D07F}"/>
          </ac:spMkLst>
        </pc:spChg>
        <pc:spChg chg="add mod">
          <ac:chgData name="Trung Son Nguyen" userId="S::stn56@nau.edu::3f5a44e0-e97d-40b8-b007-bc1104462bcf" providerId="AD" clId="Web-{20923DD0-FFBD-4EC2-9EFB-3075946DE432}" dt="2022-10-11T02:41:04.677" v="93" actId="20577"/>
          <ac:spMkLst>
            <pc:docMk/>
            <pc:sldMk cId="2536575065" sldId="261"/>
            <ac:spMk id="4" creationId="{B11469B4-4F69-FAC0-6D07-BE4E5F0121AA}"/>
          </ac:spMkLst>
        </pc:spChg>
      </pc:sldChg>
    </pc:docChg>
  </pc:docChgLst>
  <pc:docChgLst>
    <pc:chgData name="Dustin John Haines" userId="S::djh476@nau.edu::304e8bcd-f59f-4d3c-b64d-ec67b6f55e43" providerId="AD" clId="Web-{2EB693C2-4717-4DAC-9C79-B725E130ED22}"/>
    <pc:docChg chg="modSld">
      <pc:chgData name="Dustin John Haines" userId="S::djh476@nau.edu::304e8bcd-f59f-4d3c-b64d-ec67b6f55e43" providerId="AD" clId="Web-{2EB693C2-4717-4DAC-9C79-B725E130ED22}" dt="2022-10-11T23:03:23.573" v="46" actId="20577"/>
      <pc:docMkLst>
        <pc:docMk/>
      </pc:docMkLst>
      <pc:sldChg chg="addSp delSp modSp">
        <pc:chgData name="Dustin John Haines" userId="S::djh476@nau.edu::304e8bcd-f59f-4d3c-b64d-ec67b6f55e43" providerId="AD" clId="Web-{2EB693C2-4717-4DAC-9C79-B725E130ED22}" dt="2022-10-11T23:03:23.573" v="46" actId="20577"/>
        <pc:sldMkLst>
          <pc:docMk/>
          <pc:sldMk cId="2536575065" sldId="261"/>
        </pc:sldMkLst>
        <pc:spChg chg="del">
          <ac:chgData name="Dustin John Haines" userId="S::djh476@nau.edu::304e8bcd-f59f-4d3c-b64d-ec67b6f55e43" providerId="AD" clId="Web-{2EB693C2-4717-4DAC-9C79-B725E130ED22}" dt="2022-10-11T22:45:47.692" v="17"/>
          <ac:spMkLst>
            <pc:docMk/>
            <pc:sldMk cId="2536575065" sldId="261"/>
            <ac:spMk id="3" creationId="{B1A066F0-2A94-45AD-77DD-8996863217D4}"/>
          </ac:spMkLst>
        </pc:spChg>
        <pc:spChg chg="mod">
          <ac:chgData name="Dustin John Haines" userId="S::djh476@nau.edu::304e8bcd-f59f-4d3c-b64d-ec67b6f55e43" providerId="AD" clId="Web-{2EB693C2-4717-4DAC-9C79-B725E130ED22}" dt="2022-10-11T23:02:35.869" v="40" actId="1076"/>
          <ac:spMkLst>
            <pc:docMk/>
            <pc:sldMk cId="2536575065" sldId="261"/>
            <ac:spMk id="4" creationId="{140F006D-817F-E01D-DDFD-8D91533B2B14}"/>
          </ac:spMkLst>
        </pc:spChg>
        <pc:spChg chg="mod">
          <ac:chgData name="Dustin John Haines" userId="S::djh476@nau.edu::304e8bcd-f59f-4d3c-b64d-ec67b6f55e43" providerId="AD" clId="Web-{2EB693C2-4717-4DAC-9C79-B725E130ED22}" dt="2022-10-11T23:03:18.401" v="43" actId="20577"/>
          <ac:spMkLst>
            <pc:docMk/>
            <pc:sldMk cId="2536575065" sldId="261"/>
            <ac:spMk id="8" creationId="{404958AD-762E-D50C-B18C-5BFD327181C6}"/>
          </ac:spMkLst>
        </pc:spChg>
        <pc:spChg chg="mod">
          <ac:chgData name="Dustin John Haines" userId="S::djh476@nau.edu::304e8bcd-f59f-4d3c-b64d-ec67b6f55e43" providerId="AD" clId="Web-{2EB693C2-4717-4DAC-9C79-B725E130ED22}" dt="2022-10-11T23:03:23.573" v="46" actId="20577"/>
          <ac:spMkLst>
            <pc:docMk/>
            <pc:sldMk cId="2536575065" sldId="261"/>
            <ac:spMk id="9" creationId="{E80702D9-42C9-FFE4-3585-1751735727B4}"/>
          </ac:spMkLst>
        </pc:spChg>
        <pc:spChg chg="add del mod">
          <ac:chgData name="Dustin John Haines" userId="S::djh476@nau.edu::304e8bcd-f59f-4d3c-b64d-ec67b6f55e43" providerId="AD" clId="Web-{2EB693C2-4717-4DAC-9C79-B725E130ED22}" dt="2022-10-11T22:47:36.725" v="19"/>
          <ac:spMkLst>
            <pc:docMk/>
            <pc:sldMk cId="2536575065" sldId="261"/>
            <ac:spMk id="12" creationId="{473BFD5B-09D4-1763-0C37-41FE4F776752}"/>
          </ac:spMkLst>
        </pc:spChg>
        <pc:picChg chg="del">
          <ac:chgData name="Dustin John Haines" userId="S::djh476@nau.edu::304e8bcd-f59f-4d3c-b64d-ec67b6f55e43" providerId="AD" clId="Web-{2EB693C2-4717-4DAC-9C79-B725E130ED22}" dt="2022-10-11T22:47:35.929" v="18"/>
          <ac:picMkLst>
            <pc:docMk/>
            <pc:sldMk cId="2536575065" sldId="261"/>
            <ac:picMk id="5" creationId="{F5D80241-05B2-9F29-F047-63205437AFD3}"/>
          </ac:picMkLst>
        </pc:picChg>
        <pc:picChg chg="del">
          <ac:chgData name="Dustin John Haines" userId="S::djh476@nau.edu::304e8bcd-f59f-4d3c-b64d-ec67b6f55e43" providerId="AD" clId="Web-{2EB693C2-4717-4DAC-9C79-B725E130ED22}" dt="2022-10-11T22:55:43.064" v="25"/>
          <ac:picMkLst>
            <pc:docMk/>
            <pc:sldMk cId="2536575065" sldId="261"/>
            <ac:picMk id="6" creationId="{3351D857-F734-D422-869E-3399B3DFA0A5}"/>
          </ac:picMkLst>
        </pc:picChg>
        <pc:picChg chg="del">
          <ac:chgData name="Dustin John Haines" userId="S::djh476@nau.edu::304e8bcd-f59f-4d3c-b64d-ec67b6f55e43" providerId="AD" clId="Web-{2EB693C2-4717-4DAC-9C79-B725E130ED22}" dt="2022-10-11T23:02:14.259" v="30"/>
          <ac:picMkLst>
            <pc:docMk/>
            <pc:sldMk cId="2536575065" sldId="261"/>
            <ac:picMk id="7" creationId="{B2E22618-97F6-7E42-412E-027B16F4720A}"/>
          </ac:picMkLst>
        </pc:picChg>
        <pc:picChg chg="add mod ord">
          <ac:chgData name="Dustin John Haines" userId="S::djh476@nau.edu::304e8bcd-f59f-4d3c-b64d-ec67b6f55e43" providerId="AD" clId="Web-{2EB693C2-4717-4DAC-9C79-B725E130ED22}" dt="2022-10-11T23:02:28.025" v="37" actId="1076"/>
          <ac:picMkLst>
            <pc:docMk/>
            <pc:sldMk cId="2536575065" sldId="261"/>
            <ac:picMk id="13" creationId="{16C921EA-0B84-C1C6-A7FE-D28D28860FC6}"/>
          </ac:picMkLst>
        </pc:picChg>
        <pc:picChg chg="add mod">
          <ac:chgData name="Dustin John Haines" userId="S::djh476@nau.edu::304e8bcd-f59f-4d3c-b64d-ec67b6f55e43" providerId="AD" clId="Web-{2EB693C2-4717-4DAC-9C79-B725E130ED22}" dt="2022-10-11T23:02:29.182" v="38" actId="1076"/>
          <ac:picMkLst>
            <pc:docMk/>
            <pc:sldMk cId="2536575065" sldId="261"/>
            <ac:picMk id="14" creationId="{BFEBF3CD-4CB3-7A86-3AD3-A16B2FBBFC04}"/>
          </ac:picMkLst>
        </pc:picChg>
        <pc:picChg chg="add mod">
          <ac:chgData name="Dustin John Haines" userId="S::djh476@nau.edu::304e8bcd-f59f-4d3c-b64d-ec67b6f55e43" providerId="AD" clId="Web-{2EB693C2-4717-4DAC-9C79-B725E130ED22}" dt="2022-10-11T23:02:22.213" v="34" actId="1076"/>
          <ac:picMkLst>
            <pc:docMk/>
            <pc:sldMk cId="2536575065" sldId="261"/>
            <ac:picMk id="15" creationId="{FF6C2320-3E2B-BC44-9B84-E3C126E48745}"/>
          </ac:picMkLst>
        </pc:picChg>
      </pc:sldChg>
      <pc:sldChg chg="addSp delSp modSp">
        <pc:chgData name="Dustin John Haines" userId="S::djh476@nau.edu::304e8bcd-f59f-4d3c-b64d-ec67b6f55e43" providerId="AD" clId="Web-{2EB693C2-4717-4DAC-9C79-B725E130ED22}" dt="2022-10-11T22:44:23.221" v="6" actId="1076"/>
        <pc:sldMkLst>
          <pc:docMk/>
          <pc:sldMk cId="192379086" sldId="268"/>
        </pc:sldMkLst>
        <pc:spChg chg="add del mod">
          <ac:chgData name="Dustin John Haines" userId="S::djh476@nau.edu::304e8bcd-f59f-4d3c-b64d-ec67b6f55e43" providerId="AD" clId="Web-{2EB693C2-4717-4DAC-9C79-B725E130ED22}" dt="2022-10-11T22:44:13.346" v="2"/>
          <ac:spMkLst>
            <pc:docMk/>
            <pc:sldMk cId="192379086" sldId="268"/>
            <ac:spMk id="8" creationId="{7431241D-B519-B027-4CA9-03A04DE8F757}"/>
          </ac:spMkLst>
        </pc:spChg>
        <pc:picChg chg="add mod">
          <ac:chgData name="Dustin John Haines" userId="S::djh476@nau.edu::304e8bcd-f59f-4d3c-b64d-ec67b6f55e43" providerId="AD" clId="Web-{2EB693C2-4717-4DAC-9C79-B725E130ED22}" dt="2022-10-11T22:44:23.221" v="6" actId="1076"/>
          <ac:picMkLst>
            <pc:docMk/>
            <pc:sldMk cId="192379086" sldId="268"/>
            <ac:picMk id="3" creationId="{EED0BB3D-4BB3-DCD1-3B70-FA2A15FE1C00}"/>
          </ac:picMkLst>
        </pc:picChg>
        <pc:picChg chg="del">
          <ac:chgData name="Dustin John Haines" userId="S::djh476@nau.edu::304e8bcd-f59f-4d3c-b64d-ec67b6f55e43" providerId="AD" clId="Web-{2EB693C2-4717-4DAC-9C79-B725E130ED22}" dt="2022-10-11T22:44:10.330" v="1"/>
          <ac:picMkLst>
            <pc:docMk/>
            <pc:sldMk cId="192379086" sldId="268"/>
            <ac:picMk id="4" creationId="{5A9E901C-1C95-7C42-2F08-92BF4AB5643C}"/>
          </ac:picMkLst>
        </pc:picChg>
      </pc:sldChg>
      <pc:sldChg chg="addSp delSp modSp">
        <pc:chgData name="Dustin John Haines" userId="S::djh476@nau.edu::304e8bcd-f59f-4d3c-b64d-ec67b6f55e43" providerId="AD" clId="Web-{2EB693C2-4717-4DAC-9C79-B725E130ED22}" dt="2022-10-11T22:45:38.332" v="16" actId="1076"/>
        <pc:sldMkLst>
          <pc:docMk/>
          <pc:sldMk cId="36091113" sldId="269"/>
        </pc:sldMkLst>
        <pc:spChg chg="add del mod">
          <ac:chgData name="Dustin John Haines" userId="S::djh476@nau.edu::304e8bcd-f59f-4d3c-b64d-ec67b6f55e43" providerId="AD" clId="Web-{2EB693C2-4717-4DAC-9C79-B725E130ED22}" dt="2022-10-11T22:45:01.816" v="8"/>
          <ac:spMkLst>
            <pc:docMk/>
            <pc:sldMk cId="36091113" sldId="269"/>
            <ac:spMk id="7" creationId="{D4E376AE-BC6D-D1FE-E4EB-EE23EE0F3870}"/>
          </ac:spMkLst>
        </pc:spChg>
        <pc:spChg chg="add del mod">
          <ac:chgData name="Dustin John Haines" userId="S::djh476@nau.edu::304e8bcd-f59f-4d3c-b64d-ec67b6f55e43" providerId="AD" clId="Web-{2EB693C2-4717-4DAC-9C79-B725E130ED22}" dt="2022-10-11T22:45:31.613" v="13"/>
          <ac:spMkLst>
            <pc:docMk/>
            <pc:sldMk cId="36091113" sldId="269"/>
            <ac:spMk id="11" creationId="{7C15716B-A131-90BA-94A6-2572E2892996}"/>
          </ac:spMkLst>
        </pc:spChg>
        <pc:picChg chg="del">
          <ac:chgData name="Dustin John Haines" userId="S::djh476@nau.edu::304e8bcd-f59f-4d3c-b64d-ec67b6f55e43" providerId="AD" clId="Web-{2EB693C2-4717-4DAC-9C79-B725E130ED22}" dt="2022-10-11T22:45:01.066" v="7"/>
          <ac:picMkLst>
            <pc:docMk/>
            <pc:sldMk cId="36091113" sldId="269"/>
            <ac:picMk id="4" creationId="{B5A287F0-2649-6F16-E3D6-1E5A6B69AD68}"/>
          </ac:picMkLst>
        </pc:picChg>
        <pc:picChg chg="add del mod ord">
          <ac:chgData name="Dustin John Haines" userId="S::djh476@nau.edu::304e8bcd-f59f-4d3c-b64d-ec67b6f55e43" providerId="AD" clId="Web-{2EB693C2-4717-4DAC-9C79-B725E130ED22}" dt="2022-10-11T22:45:30.848" v="12"/>
          <ac:picMkLst>
            <pc:docMk/>
            <pc:sldMk cId="36091113" sldId="269"/>
            <ac:picMk id="9" creationId="{EAEA46FC-226E-63B6-8E12-F110FEE5F42F}"/>
          </ac:picMkLst>
        </pc:picChg>
        <pc:picChg chg="add mod ord">
          <ac:chgData name="Dustin John Haines" userId="S::djh476@nau.edu::304e8bcd-f59f-4d3c-b64d-ec67b6f55e43" providerId="AD" clId="Web-{2EB693C2-4717-4DAC-9C79-B725E130ED22}" dt="2022-10-11T22:45:38.332" v="16" actId="1076"/>
          <ac:picMkLst>
            <pc:docMk/>
            <pc:sldMk cId="36091113" sldId="269"/>
            <ac:picMk id="12" creationId="{B518625B-300C-14C4-DCDB-0ED00B63C82D}"/>
          </ac:picMkLst>
        </pc:picChg>
      </pc:sldChg>
    </pc:docChg>
  </pc:docChgLst>
  <pc:docChgLst>
    <pc:chgData name="Dustin John Haines" userId="S::djh476@nau.edu::304e8bcd-f59f-4d3c-b64d-ec67b6f55e43" providerId="AD" clId="Web-{474BE656-1C23-4ED3-81D4-8B7196A564D6}"/>
    <pc:docChg chg="addSld delSld modSld sldOrd">
      <pc:chgData name="Dustin John Haines" userId="S::djh476@nau.edu::304e8bcd-f59f-4d3c-b64d-ec67b6f55e43" providerId="AD" clId="Web-{474BE656-1C23-4ED3-81D4-8B7196A564D6}" dt="2022-10-11T21:56:24.888" v="41"/>
      <pc:docMkLst>
        <pc:docMk/>
      </pc:docMkLst>
      <pc:sldChg chg="modSp">
        <pc:chgData name="Dustin John Haines" userId="S::djh476@nau.edu::304e8bcd-f59f-4d3c-b64d-ec67b6f55e43" providerId="AD" clId="Web-{474BE656-1C23-4ED3-81D4-8B7196A564D6}" dt="2022-10-11T21:31:28.108" v="5" actId="20577"/>
        <pc:sldMkLst>
          <pc:docMk/>
          <pc:sldMk cId="2843894954" sldId="257"/>
        </pc:sldMkLst>
        <pc:spChg chg="mod">
          <ac:chgData name="Dustin John Haines" userId="S::djh476@nau.edu::304e8bcd-f59f-4d3c-b64d-ec67b6f55e43" providerId="AD" clId="Web-{474BE656-1C23-4ED3-81D4-8B7196A564D6}" dt="2022-10-11T21:31:28.108" v="5" actId="20577"/>
          <ac:spMkLst>
            <pc:docMk/>
            <pc:sldMk cId="2843894954" sldId="257"/>
            <ac:spMk id="3" creationId="{9F45ECAF-6CCB-9612-B918-250E267A2F28}"/>
          </ac:spMkLst>
        </pc:spChg>
      </pc:sldChg>
      <pc:sldChg chg="modSp">
        <pc:chgData name="Dustin John Haines" userId="S::djh476@nau.edu::304e8bcd-f59f-4d3c-b64d-ec67b6f55e43" providerId="AD" clId="Web-{474BE656-1C23-4ED3-81D4-8B7196A564D6}" dt="2022-10-11T21:33:52.845" v="37" actId="20577"/>
        <pc:sldMkLst>
          <pc:docMk/>
          <pc:sldMk cId="36091113" sldId="269"/>
        </pc:sldMkLst>
        <pc:spChg chg="mod">
          <ac:chgData name="Dustin John Haines" userId="S::djh476@nau.edu::304e8bcd-f59f-4d3c-b64d-ec67b6f55e43" providerId="AD" clId="Web-{474BE656-1C23-4ED3-81D4-8B7196A564D6}" dt="2022-10-11T21:33:52.845" v="37" actId="20577"/>
          <ac:spMkLst>
            <pc:docMk/>
            <pc:sldMk cId="36091113" sldId="269"/>
            <ac:spMk id="2" creationId="{0AB5922E-2941-F1FF-BA8D-586BE6100A9A}"/>
          </ac:spMkLst>
        </pc:spChg>
      </pc:sldChg>
      <pc:sldChg chg="addSp delSp modSp ord">
        <pc:chgData name="Dustin John Haines" userId="S::djh476@nau.edu::304e8bcd-f59f-4d3c-b64d-ec67b6f55e43" providerId="AD" clId="Web-{474BE656-1C23-4ED3-81D4-8B7196A564D6}" dt="2022-10-11T21:47:30.253" v="39" actId="14100"/>
        <pc:sldMkLst>
          <pc:docMk/>
          <pc:sldMk cId="2876997258" sldId="270"/>
        </pc:sldMkLst>
        <pc:spChg chg="mod">
          <ac:chgData name="Dustin John Haines" userId="S::djh476@nau.edu::304e8bcd-f59f-4d3c-b64d-ec67b6f55e43" providerId="AD" clId="Web-{474BE656-1C23-4ED3-81D4-8B7196A564D6}" dt="2022-10-11T21:31:27.374" v="3" actId="20577"/>
          <ac:spMkLst>
            <pc:docMk/>
            <pc:sldMk cId="2876997258" sldId="270"/>
            <ac:spMk id="2" creationId="{EF39C49E-D6D6-1045-4D76-8C2A0CF2A8C2}"/>
          </ac:spMkLst>
        </pc:spChg>
        <pc:spChg chg="add del mod">
          <ac:chgData name="Dustin John Haines" userId="S::djh476@nau.edu::304e8bcd-f59f-4d3c-b64d-ec67b6f55e43" providerId="AD" clId="Web-{474BE656-1C23-4ED3-81D4-8B7196A564D6}" dt="2022-10-11T21:31:33.608" v="9"/>
          <ac:spMkLst>
            <pc:docMk/>
            <pc:sldMk cId="2876997258" sldId="270"/>
            <ac:spMk id="3" creationId="{2C6AA747-AB1C-496A-46BD-3D0C6FBEBB91}"/>
          </ac:spMkLst>
        </pc:spChg>
        <pc:spChg chg="add mod">
          <ac:chgData name="Dustin John Haines" userId="S::djh476@nau.edu::304e8bcd-f59f-4d3c-b64d-ec67b6f55e43" providerId="AD" clId="Web-{474BE656-1C23-4ED3-81D4-8B7196A564D6}" dt="2022-10-11T21:32:58.626" v="36" actId="20577"/>
          <ac:spMkLst>
            <pc:docMk/>
            <pc:sldMk cId="2876997258" sldId="270"/>
            <ac:spMk id="5" creationId="{38EC8DB3-2FC3-1721-7A8C-A2FF23D4BD02}"/>
          </ac:spMkLst>
        </pc:spChg>
        <pc:picChg chg="mod">
          <ac:chgData name="Dustin John Haines" userId="S::djh476@nau.edu::304e8bcd-f59f-4d3c-b64d-ec67b6f55e43" providerId="AD" clId="Web-{474BE656-1C23-4ED3-81D4-8B7196A564D6}" dt="2022-10-11T21:47:30.253" v="39" actId="14100"/>
          <ac:picMkLst>
            <pc:docMk/>
            <pc:sldMk cId="2876997258" sldId="270"/>
            <ac:picMk id="4" creationId="{8049338E-154A-5D9B-BD44-EF4AFE001752}"/>
          </ac:picMkLst>
        </pc:picChg>
      </pc:sldChg>
      <pc:sldChg chg="new del">
        <pc:chgData name="Dustin John Haines" userId="S::djh476@nau.edu::304e8bcd-f59f-4d3c-b64d-ec67b6f55e43" providerId="AD" clId="Web-{474BE656-1C23-4ED3-81D4-8B7196A564D6}" dt="2022-10-11T21:56:24.888" v="41"/>
        <pc:sldMkLst>
          <pc:docMk/>
          <pc:sldMk cId="2937972479" sldId="271"/>
        </pc:sldMkLst>
      </pc:sldChg>
    </pc:docChg>
  </pc:docChgLst>
  <pc:docChgLst>
    <pc:chgData name="Dustin John Haines" userId="S::djh476@nau.edu::304e8bcd-f59f-4d3c-b64d-ec67b6f55e43" providerId="AD" clId="Web-{58D67E44-8193-4F18-A17D-4988AEF2A1AB}"/>
    <pc:docChg chg="modSld">
      <pc:chgData name="Dustin John Haines" userId="S::djh476@nau.edu::304e8bcd-f59f-4d3c-b64d-ec67b6f55e43" providerId="AD" clId="Web-{58D67E44-8193-4F18-A17D-4988AEF2A1AB}" dt="2022-10-11T16:53:47.908" v="3"/>
      <pc:docMkLst>
        <pc:docMk/>
      </pc:docMkLst>
      <pc:sldChg chg="addSp delSp modSp">
        <pc:chgData name="Dustin John Haines" userId="S::djh476@nau.edu::304e8bcd-f59f-4d3c-b64d-ec67b6f55e43" providerId="AD" clId="Web-{58D67E44-8193-4F18-A17D-4988AEF2A1AB}" dt="2022-10-11T16:53:47.908" v="3"/>
        <pc:sldMkLst>
          <pc:docMk/>
          <pc:sldMk cId="2843894954" sldId="257"/>
        </pc:sldMkLst>
        <pc:spChg chg="add del mod">
          <ac:chgData name="Dustin John Haines" userId="S::djh476@nau.edu::304e8bcd-f59f-4d3c-b64d-ec67b6f55e43" providerId="AD" clId="Web-{58D67E44-8193-4F18-A17D-4988AEF2A1AB}" dt="2022-10-11T16:53:47.908" v="3"/>
          <ac:spMkLst>
            <pc:docMk/>
            <pc:sldMk cId="2843894954" sldId="257"/>
            <ac:spMk id="4" creationId="{B1CBB19E-FDFD-8B21-5E46-C6B7AF72018B}"/>
          </ac:spMkLst>
        </pc:spChg>
      </pc:sldChg>
    </pc:docChg>
  </pc:docChgLst>
  <pc:docChgLst>
    <pc:chgData name="Trung Son Nguyen" userId="S::stn56@nau.edu::3f5a44e0-e97d-40b8-b007-bc1104462bcf" providerId="AD" clId="Web-{5CB19262-0314-43A4-B58E-7BA8B3EAD136}"/>
    <pc:docChg chg="modSld sldOrd">
      <pc:chgData name="Trung Son Nguyen" userId="S::stn56@nau.edu::3f5a44e0-e97d-40b8-b007-bc1104462bcf" providerId="AD" clId="Web-{5CB19262-0314-43A4-B58E-7BA8B3EAD136}" dt="2022-10-11T07:29:17.332" v="885" actId="20577"/>
      <pc:docMkLst>
        <pc:docMk/>
      </pc:docMkLst>
      <pc:sldChg chg="addSp delSp modSp ord">
        <pc:chgData name="Trung Son Nguyen" userId="S::stn56@nau.edu::3f5a44e0-e97d-40b8-b007-bc1104462bcf" providerId="AD" clId="Web-{5CB19262-0314-43A4-B58E-7BA8B3EAD136}" dt="2022-10-11T05:20:40.471" v="645" actId="20577"/>
        <pc:sldMkLst>
          <pc:docMk/>
          <pc:sldMk cId="2582766699" sldId="260"/>
        </pc:sldMkLst>
        <pc:spChg chg="del mod">
          <ac:chgData name="Trung Son Nguyen" userId="S::stn56@nau.edu::3f5a44e0-e97d-40b8-b007-bc1104462bcf" providerId="AD" clId="Web-{5CB19262-0314-43A4-B58E-7BA8B3EAD136}" dt="2022-10-11T02:51:16.612" v="18"/>
          <ac:spMkLst>
            <pc:docMk/>
            <pc:sldMk cId="2582766699" sldId="260"/>
            <ac:spMk id="3" creationId="{02827E00-4F65-8150-0FB7-8A924F4BDE90}"/>
          </ac:spMkLst>
        </pc:spChg>
        <pc:spChg chg="add mod">
          <ac:chgData name="Trung Son Nguyen" userId="S::stn56@nau.edu::3f5a44e0-e97d-40b8-b007-bc1104462bcf" providerId="AD" clId="Web-{5CB19262-0314-43A4-B58E-7BA8B3EAD136}" dt="2022-10-11T05:20:40.471" v="645" actId="20577"/>
          <ac:spMkLst>
            <pc:docMk/>
            <pc:sldMk cId="2582766699" sldId="260"/>
            <ac:spMk id="4" creationId="{170D25B9-2626-3AA7-1262-D04980A4E988}"/>
          </ac:spMkLst>
        </pc:spChg>
        <pc:spChg chg="add mod">
          <ac:chgData name="Trung Son Nguyen" userId="S::stn56@nau.edu::3f5a44e0-e97d-40b8-b007-bc1104462bcf" providerId="AD" clId="Web-{5CB19262-0314-43A4-B58E-7BA8B3EAD136}" dt="2022-10-11T03:39:26.059" v="375" actId="20577"/>
          <ac:spMkLst>
            <pc:docMk/>
            <pc:sldMk cId="2582766699" sldId="260"/>
            <ac:spMk id="9" creationId="{68B3F3EE-C56C-BE44-3D57-E638C9F03AA6}"/>
          </ac:spMkLst>
        </pc:spChg>
        <pc:spChg chg="add mod">
          <ac:chgData name="Trung Son Nguyen" userId="S::stn56@nau.edu::3f5a44e0-e97d-40b8-b007-bc1104462bcf" providerId="AD" clId="Web-{5CB19262-0314-43A4-B58E-7BA8B3EAD136}" dt="2022-10-11T04:46:08.680" v="432" actId="1076"/>
          <ac:spMkLst>
            <pc:docMk/>
            <pc:sldMk cId="2582766699" sldId="260"/>
            <ac:spMk id="10" creationId="{509877D6-FE91-FBA9-45F3-59B60C37931A}"/>
          </ac:spMkLst>
        </pc:spChg>
        <pc:spChg chg="add mod">
          <ac:chgData name="Trung Son Nguyen" userId="S::stn56@nau.edu::3f5a44e0-e97d-40b8-b007-bc1104462bcf" providerId="AD" clId="Web-{5CB19262-0314-43A4-B58E-7BA8B3EAD136}" dt="2022-10-11T03:10:04.310" v="372" actId="20577"/>
          <ac:spMkLst>
            <pc:docMk/>
            <pc:sldMk cId="2582766699" sldId="260"/>
            <ac:spMk id="11" creationId="{CA56EBF8-15AC-1F6D-72BF-A2F15DB07A84}"/>
          </ac:spMkLst>
        </pc:spChg>
        <pc:picChg chg="add mod">
          <ac:chgData name="Trung Son Nguyen" userId="S::stn56@nau.edu::3f5a44e0-e97d-40b8-b007-bc1104462bcf" providerId="AD" clId="Web-{5CB19262-0314-43A4-B58E-7BA8B3EAD136}" dt="2022-10-11T05:18:23.088" v="611" actId="14100"/>
          <ac:picMkLst>
            <pc:docMk/>
            <pc:sldMk cId="2582766699" sldId="260"/>
            <ac:picMk id="3" creationId="{DDDCD8BC-70BA-1A26-5F6E-463B2728AEE1}"/>
          </ac:picMkLst>
        </pc:picChg>
        <pc:picChg chg="add mod">
          <ac:chgData name="Trung Son Nguyen" userId="S::stn56@nau.edu::3f5a44e0-e97d-40b8-b007-bc1104462bcf" providerId="AD" clId="Web-{5CB19262-0314-43A4-B58E-7BA8B3EAD136}" dt="2022-10-11T05:18:16.650" v="609" actId="14100"/>
          <ac:picMkLst>
            <pc:docMk/>
            <pc:sldMk cId="2582766699" sldId="260"/>
            <ac:picMk id="5" creationId="{9E50225D-9E53-A2AD-F012-C1B87DADE188}"/>
          </ac:picMkLst>
        </pc:picChg>
        <pc:picChg chg="add mod">
          <ac:chgData name="Trung Son Nguyen" userId="S::stn56@nau.edu::3f5a44e0-e97d-40b8-b007-bc1104462bcf" providerId="AD" clId="Web-{5CB19262-0314-43A4-B58E-7BA8B3EAD136}" dt="2022-10-11T03:07:58.210" v="296" actId="1076"/>
          <ac:picMkLst>
            <pc:docMk/>
            <pc:sldMk cId="2582766699" sldId="260"/>
            <ac:picMk id="6" creationId="{8EB17D8E-DBC4-8203-9E15-8C39F1E3BF29}"/>
          </ac:picMkLst>
        </pc:picChg>
        <pc:picChg chg="add mod">
          <ac:chgData name="Trung Son Nguyen" userId="S::stn56@nau.edu::3f5a44e0-e97d-40b8-b007-bc1104462bcf" providerId="AD" clId="Web-{5CB19262-0314-43A4-B58E-7BA8B3EAD136}" dt="2022-10-11T04:46:05.023" v="431" actId="14100"/>
          <ac:picMkLst>
            <pc:docMk/>
            <pc:sldMk cId="2582766699" sldId="260"/>
            <ac:picMk id="7" creationId="{21536C28-DE17-F639-395B-498D433DD96A}"/>
          </ac:picMkLst>
        </pc:picChg>
        <pc:picChg chg="add del mod">
          <ac:chgData name="Trung Son Nguyen" userId="S::stn56@nau.edu::3f5a44e0-e97d-40b8-b007-bc1104462bcf" providerId="AD" clId="Web-{5CB19262-0314-43A4-B58E-7BA8B3EAD136}" dt="2022-10-11T05:17:54.555" v="605"/>
          <ac:picMkLst>
            <pc:docMk/>
            <pc:sldMk cId="2582766699" sldId="260"/>
            <ac:picMk id="8" creationId="{FD76F857-A01E-AEE4-965E-4E46CD605256}"/>
          </ac:picMkLst>
        </pc:picChg>
      </pc:sldChg>
      <pc:sldChg chg="addSp delSp modSp ord">
        <pc:chgData name="Trung Son Nguyen" userId="S::stn56@nau.edu::3f5a44e0-e97d-40b8-b007-bc1104462bcf" providerId="AD" clId="Web-{5CB19262-0314-43A4-B58E-7BA8B3EAD136}" dt="2022-10-11T07:29:17.332" v="885" actId="20577"/>
        <pc:sldMkLst>
          <pc:docMk/>
          <pc:sldMk cId="2536575065" sldId="261"/>
        </pc:sldMkLst>
        <pc:spChg chg="del">
          <ac:chgData name="Trung Son Nguyen" userId="S::stn56@nau.edu::3f5a44e0-e97d-40b8-b007-bc1104462bcf" providerId="AD" clId="Web-{5CB19262-0314-43A4-B58E-7BA8B3EAD136}" dt="2022-10-11T02:50:24.375" v="1"/>
          <ac:spMkLst>
            <pc:docMk/>
            <pc:sldMk cId="2536575065" sldId="261"/>
            <ac:spMk id="3" creationId="{531FA9AF-FA19-0C33-5F87-36A4F734D07F}"/>
          </ac:spMkLst>
        </pc:spChg>
        <pc:spChg chg="add mod">
          <ac:chgData name="Trung Son Nguyen" userId="S::stn56@nau.edu::3f5a44e0-e97d-40b8-b007-bc1104462bcf" providerId="AD" clId="Web-{5CB19262-0314-43A4-B58E-7BA8B3EAD136}" dt="2022-10-11T05:20:49.737" v="646" actId="1076"/>
          <ac:spMkLst>
            <pc:docMk/>
            <pc:sldMk cId="2536575065" sldId="261"/>
            <ac:spMk id="3" creationId="{B1A066F0-2A94-45AD-77DD-8996863217D4}"/>
          </ac:spMkLst>
        </pc:spChg>
        <pc:spChg chg="add mod">
          <ac:chgData name="Trung Son Nguyen" userId="S::stn56@nau.edu::3f5a44e0-e97d-40b8-b007-bc1104462bcf" providerId="AD" clId="Web-{5CB19262-0314-43A4-B58E-7BA8B3EAD136}" dt="2022-10-11T07:24:55.545" v="745" actId="1076"/>
          <ac:spMkLst>
            <pc:docMk/>
            <pc:sldMk cId="2536575065" sldId="261"/>
            <ac:spMk id="4" creationId="{140F006D-817F-E01D-DDFD-8D91533B2B14}"/>
          </ac:spMkLst>
        </pc:spChg>
        <pc:spChg chg="del">
          <ac:chgData name="Trung Son Nguyen" userId="S::stn56@nau.edu::3f5a44e0-e97d-40b8-b007-bc1104462bcf" providerId="AD" clId="Web-{5CB19262-0314-43A4-B58E-7BA8B3EAD136}" dt="2022-10-11T05:05:31.856" v="524"/>
          <ac:spMkLst>
            <pc:docMk/>
            <pc:sldMk cId="2536575065" sldId="261"/>
            <ac:spMk id="4" creationId="{B11469B4-4F69-FAC0-6D07-BE4E5F0121AA}"/>
          </ac:spMkLst>
        </pc:spChg>
        <pc:spChg chg="add mod">
          <ac:chgData name="Trung Son Nguyen" userId="S::stn56@nau.edu::3f5a44e0-e97d-40b8-b007-bc1104462bcf" providerId="AD" clId="Web-{5CB19262-0314-43A4-B58E-7BA8B3EAD136}" dt="2022-10-11T07:29:17.332" v="885" actId="20577"/>
          <ac:spMkLst>
            <pc:docMk/>
            <pc:sldMk cId="2536575065" sldId="261"/>
            <ac:spMk id="8" creationId="{404958AD-762E-D50C-B18C-5BFD327181C6}"/>
          </ac:spMkLst>
        </pc:spChg>
        <pc:spChg chg="add mod">
          <ac:chgData name="Trung Son Nguyen" userId="S::stn56@nau.edu::3f5a44e0-e97d-40b8-b007-bc1104462bcf" providerId="AD" clId="Web-{5CB19262-0314-43A4-B58E-7BA8B3EAD136}" dt="2022-10-11T07:29:13.379" v="883" actId="20577"/>
          <ac:spMkLst>
            <pc:docMk/>
            <pc:sldMk cId="2536575065" sldId="261"/>
            <ac:spMk id="9" creationId="{E80702D9-42C9-FFE4-3585-1751735727B4}"/>
          </ac:spMkLst>
        </pc:spChg>
        <pc:picChg chg="add mod ord">
          <ac:chgData name="Trung Son Nguyen" userId="S::stn56@nau.edu::3f5a44e0-e97d-40b8-b007-bc1104462bcf" providerId="AD" clId="Web-{5CB19262-0314-43A4-B58E-7BA8B3EAD136}" dt="2022-10-11T07:22:43.713" v="669" actId="14100"/>
          <ac:picMkLst>
            <pc:docMk/>
            <pc:sldMk cId="2536575065" sldId="261"/>
            <ac:picMk id="5" creationId="{F5D80241-05B2-9F29-F047-63205437AFD3}"/>
          </ac:picMkLst>
        </pc:picChg>
        <pc:picChg chg="add mod">
          <ac:chgData name="Trung Son Nguyen" userId="S::stn56@nau.edu::3f5a44e0-e97d-40b8-b007-bc1104462bcf" providerId="AD" clId="Web-{5CB19262-0314-43A4-B58E-7BA8B3EAD136}" dt="2022-10-11T07:22:46.104" v="670" actId="1076"/>
          <ac:picMkLst>
            <pc:docMk/>
            <pc:sldMk cId="2536575065" sldId="261"/>
            <ac:picMk id="6" creationId="{3351D857-F734-D422-869E-3399B3DFA0A5}"/>
          </ac:picMkLst>
        </pc:picChg>
        <pc:picChg chg="add mod">
          <ac:chgData name="Trung Son Nguyen" userId="S::stn56@nau.edu::3f5a44e0-e97d-40b8-b007-bc1104462bcf" providerId="AD" clId="Web-{5CB19262-0314-43A4-B58E-7BA8B3EAD136}" dt="2022-10-11T07:22:47.776" v="671" actId="1076"/>
          <ac:picMkLst>
            <pc:docMk/>
            <pc:sldMk cId="2536575065" sldId="261"/>
            <ac:picMk id="7" creationId="{B2E22618-97F6-7E42-412E-027B16F4720A}"/>
          </ac:picMkLst>
        </pc:picChg>
      </pc:sldChg>
      <pc:sldChg chg="modSp">
        <pc:chgData name="Trung Son Nguyen" userId="S::stn56@nau.edu::3f5a44e0-e97d-40b8-b007-bc1104462bcf" providerId="AD" clId="Web-{5CB19262-0314-43A4-B58E-7BA8B3EAD136}" dt="2022-10-11T05:16:24.034" v="586" actId="20577"/>
        <pc:sldMkLst>
          <pc:docMk/>
          <pc:sldMk cId="2908351511" sldId="262"/>
        </pc:sldMkLst>
        <pc:spChg chg="mod">
          <ac:chgData name="Trung Son Nguyen" userId="S::stn56@nau.edu::3f5a44e0-e97d-40b8-b007-bc1104462bcf" providerId="AD" clId="Web-{5CB19262-0314-43A4-B58E-7BA8B3EAD136}" dt="2022-10-11T05:16:24.034" v="586" actId="20577"/>
          <ac:spMkLst>
            <pc:docMk/>
            <pc:sldMk cId="2908351511" sldId="262"/>
            <ac:spMk id="3" creationId="{EF7F9B23-52E0-F787-30F8-B213BCD09433}"/>
          </ac:spMkLst>
        </pc:spChg>
      </pc:sldChg>
      <pc:sldChg chg="modSp">
        <pc:chgData name="Trung Son Nguyen" userId="S::stn56@nau.edu::3f5a44e0-e97d-40b8-b007-bc1104462bcf" providerId="AD" clId="Web-{5CB19262-0314-43A4-B58E-7BA8B3EAD136}" dt="2022-10-11T05:07:36.457" v="533" actId="20577"/>
        <pc:sldMkLst>
          <pc:docMk/>
          <pc:sldMk cId="2447259265" sldId="267"/>
        </pc:sldMkLst>
        <pc:spChg chg="mod">
          <ac:chgData name="Trung Son Nguyen" userId="S::stn56@nau.edu::3f5a44e0-e97d-40b8-b007-bc1104462bcf" providerId="AD" clId="Web-{5CB19262-0314-43A4-B58E-7BA8B3EAD136}" dt="2022-10-11T05:07:36.457" v="533" actId="20577"/>
          <ac:spMkLst>
            <pc:docMk/>
            <pc:sldMk cId="2447259265" sldId="267"/>
            <ac:spMk id="3" creationId="{DC03E592-4583-46C9-F737-BA76819C5885}"/>
          </ac:spMkLst>
        </pc:spChg>
      </pc:sldChg>
    </pc:docChg>
  </pc:docChgLst>
  <pc:docChgLst>
    <pc:chgData name="Dustin John Haines" userId="S::djh476@nau.edu::304e8bcd-f59f-4d3c-b64d-ec67b6f55e43" providerId="AD" clId="Web-{5A1E17DB-68AB-4780-979A-D6C9851B7BF9}"/>
    <pc:docChg chg="modSld">
      <pc:chgData name="Dustin John Haines" userId="S::djh476@nau.edu::304e8bcd-f59f-4d3c-b64d-ec67b6f55e43" providerId="AD" clId="Web-{5A1E17DB-68AB-4780-979A-D6C9851B7BF9}" dt="2022-10-11T16:52:20.631" v="145" actId="14100"/>
      <pc:docMkLst>
        <pc:docMk/>
      </pc:docMkLst>
      <pc:sldChg chg="modSp">
        <pc:chgData name="Dustin John Haines" userId="S::djh476@nau.edu::304e8bcd-f59f-4d3c-b64d-ec67b6f55e43" providerId="AD" clId="Web-{5A1E17DB-68AB-4780-979A-D6C9851B7BF9}" dt="2022-10-11T16:52:20.631" v="145" actId="14100"/>
        <pc:sldMkLst>
          <pc:docMk/>
          <pc:sldMk cId="2843894954" sldId="257"/>
        </pc:sldMkLst>
        <pc:spChg chg="mod">
          <ac:chgData name="Dustin John Haines" userId="S::djh476@nau.edu::304e8bcd-f59f-4d3c-b64d-ec67b6f55e43" providerId="AD" clId="Web-{5A1E17DB-68AB-4780-979A-D6C9851B7BF9}" dt="2022-10-11T16:52:20.631" v="145" actId="14100"/>
          <ac:spMkLst>
            <pc:docMk/>
            <pc:sldMk cId="2843894954" sldId="257"/>
            <ac:spMk id="3" creationId="{9F45ECAF-6CCB-9612-B918-250E267A2F28}"/>
          </ac:spMkLst>
        </pc:spChg>
      </pc:sldChg>
    </pc:docChg>
  </pc:docChgLst>
  <pc:docChgLst>
    <pc:chgData name="Trung Son Nguyen" userId="S::stn56@nau.edu::3f5a44e0-e97d-40b8-b007-bc1104462bcf" providerId="AD" clId="Web-{85A5FE72-BF72-4231-97C8-808460C961DF}"/>
    <pc:docChg chg="modSld">
      <pc:chgData name="Trung Son Nguyen" userId="S::stn56@nau.edu::3f5a44e0-e97d-40b8-b007-bc1104462bcf" providerId="AD" clId="Web-{85A5FE72-BF72-4231-97C8-808460C961DF}" dt="2022-10-13T03:46:02.839" v="0" actId="1076"/>
      <pc:docMkLst>
        <pc:docMk/>
      </pc:docMkLst>
      <pc:sldChg chg="modSp">
        <pc:chgData name="Trung Son Nguyen" userId="S::stn56@nau.edu::3f5a44e0-e97d-40b8-b007-bc1104462bcf" providerId="AD" clId="Web-{85A5FE72-BF72-4231-97C8-808460C961DF}" dt="2022-10-13T03:46:02.839" v="0" actId="1076"/>
        <pc:sldMkLst>
          <pc:docMk/>
          <pc:sldMk cId="1073696454" sldId="271"/>
        </pc:sldMkLst>
        <pc:picChg chg="mod">
          <ac:chgData name="Trung Son Nguyen" userId="S::stn56@nau.edu::3f5a44e0-e97d-40b8-b007-bc1104462bcf" providerId="AD" clId="Web-{85A5FE72-BF72-4231-97C8-808460C961DF}" dt="2022-10-13T03:46:02.839" v="0" actId="1076"/>
          <ac:picMkLst>
            <pc:docMk/>
            <pc:sldMk cId="1073696454" sldId="271"/>
            <ac:picMk id="4" creationId="{FCE2B037-30C1-1F52-DB34-0C2F936FADED}"/>
          </ac:picMkLst>
        </pc:picChg>
      </pc:sldChg>
    </pc:docChg>
  </pc:docChgLst>
  <pc:docChgLst>
    <pc:chgData name="Dustin John Haines" userId="S::djh476@nau.edu::304e8bcd-f59f-4d3c-b64d-ec67b6f55e43" providerId="AD" clId="Web-{D83AD4A1-D5F1-47C6-BB11-823098FC9BA3}"/>
    <pc:docChg chg="modSld">
      <pc:chgData name="Dustin John Haines" userId="S::djh476@nau.edu::304e8bcd-f59f-4d3c-b64d-ec67b6f55e43" providerId="AD" clId="Web-{D83AD4A1-D5F1-47C6-BB11-823098FC9BA3}" dt="2022-10-11T23:31:59.337" v="30" actId="20577"/>
      <pc:docMkLst>
        <pc:docMk/>
      </pc:docMkLst>
      <pc:sldChg chg="modSp">
        <pc:chgData name="Dustin John Haines" userId="S::djh476@nau.edu::304e8bcd-f59f-4d3c-b64d-ec67b6f55e43" providerId="AD" clId="Web-{D83AD4A1-D5F1-47C6-BB11-823098FC9BA3}" dt="2022-10-11T23:31:59.337" v="30" actId="20577"/>
        <pc:sldMkLst>
          <pc:docMk/>
          <pc:sldMk cId="2447259265" sldId="267"/>
        </pc:sldMkLst>
        <pc:spChg chg="mod">
          <ac:chgData name="Dustin John Haines" userId="S::djh476@nau.edu::304e8bcd-f59f-4d3c-b64d-ec67b6f55e43" providerId="AD" clId="Web-{D83AD4A1-D5F1-47C6-BB11-823098FC9BA3}" dt="2022-10-11T23:31:59.337" v="30" actId="20577"/>
          <ac:spMkLst>
            <pc:docMk/>
            <pc:sldMk cId="2447259265" sldId="267"/>
            <ac:spMk id="3" creationId="{DC03E592-4583-46C9-F737-BA76819C5885}"/>
          </ac:spMkLst>
        </pc:spChg>
      </pc:sldChg>
    </pc:docChg>
  </pc:docChgLst>
  <pc:docChgLst>
    <pc:chgData name="Dustin John Haines" userId="S::djh476@nau.edu::304e8bcd-f59f-4d3c-b64d-ec67b6f55e43" providerId="AD" clId="Web-{C91E0781-C571-464A-9CF9-611B1891C732}"/>
    <pc:docChg chg="addSld modSld">
      <pc:chgData name="Dustin John Haines" userId="S::djh476@nau.edu::304e8bcd-f59f-4d3c-b64d-ec67b6f55e43" providerId="AD" clId="Web-{C91E0781-C571-464A-9CF9-611B1891C732}" dt="2022-10-11T17:57:14.650" v="45" actId="1076"/>
      <pc:docMkLst>
        <pc:docMk/>
      </pc:docMkLst>
      <pc:sldChg chg="addSp delSp modSp new">
        <pc:chgData name="Dustin John Haines" userId="S::djh476@nau.edu::304e8bcd-f59f-4d3c-b64d-ec67b6f55e43" providerId="AD" clId="Web-{C91E0781-C571-464A-9CF9-611B1891C732}" dt="2022-10-11T17:57:14.650" v="45" actId="1076"/>
        <pc:sldMkLst>
          <pc:docMk/>
          <pc:sldMk cId="36091113" sldId="269"/>
        </pc:sldMkLst>
        <pc:spChg chg="mod">
          <ac:chgData name="Dustin John Haines" userId="S::djh476@nau.edu::304e8bcd-f59f-4d3c-b64d-ec67b6f55e43" providerId="AD" clId="Web-{C91E0781-C571-464A-9CF9-611B1891C732}" dt="2022-10-11T17:53:24.644" v="24" actId="20577"/>
          <ac:spMkLst>
            <pc:docMk/>
            <pc:sldMk cId="36091113" sldId="269"/>
            <ac:spMk id="2" creationId="{0AB5922E-2941-F1FF-BA8D-586BE6100A9A}"/>
          </ac:spMkLst>
        </pc:spChg>
        <pc:spChg chg="del">
          <ac:chgData name="Dustin John Haines" userId="S::djh476@nau.edu::304e8bcd-f59f-4d3c-b64d-ec67b6f55e43" providerId="AD" clId="Web-{C91E0781-C571-464A-9CF9-611B1891C732}" dt="2022-10-11T17:56:25.805" v="25"/>
          <ac:spMkLst>
            <pc:docMk/>
            <pc:sldMk cId="36091113" sldId="269"/>
            <ac:spMk id="3" creationId="{0CA115D9-1D86-0E56-679E-7953F36E91C3}"/>
          </ac:spMkLst>
        </pc:spChg>
        <pc:spChg chg="add mod">
          <ac:chgData name="Dustin John Haines" userId="S::djh476@nau.edu::304e8bcd-f59f-4d3c-b64d-ec67b6f55e43" providerId="AD" clId="Web-{C91E0781-C571-464A-9CF9-611B1891C732}" dt="2022-10-11T17:56:43.196" v="30" actId="20577"/>
          <ac:spMkLst>
            <pc:docMk/>
            <pc:sldMk cId="36091113" sldId="269"/>
            <ac:spMk id="6" creationId="{90DBCD44-BF27-9160-96A2-957F1DD50CDB}"/>
          </ac:spMkLst>
        </pc:spChg>
        <pc:spChg chg="add mod">
          <ac:chgData name="Dustin John Haines" userId="S::djh476@nau.edu::304e8bcd-f59f-4d3c-b64d-ec67b6f55e43" providerId="AD" clId="Web-{C91E0781-C571-464A-9CF9-611B1891C732}" dt="2022-10-11T17:57:14.650" v="45" actId="1076"/>
          <ac:spMkLst>
            <pc:docMk/>
            <pc:sldMk cId="36091113" sldId="269"/>
            <ac:spMk id="8" creationId="{CE71767A-9300-1CDD-5577-938D0F856E92}"/>
          </ac:spMkLst>
        </pc:spChg>
        <pc:picChg chg="add mod ord">
          <ac:chgData name="Dustin John Haines" userId="S::djh476@nau.edu::304e8bcd-f59f-4d3c-b64d-ec67b6f55e43" providerId="AD" clId="Web-{C91E0781-C571-464A-9CF9-611B1891C732}" dt="2022-10-11T17:56:29.540" v="26" actId="1076"/>
          <ac:picMkLst>
            <pc:docMk/>
            <pc:sldMk cId="36091113" sldId="269"/>
            <ac:picMk id="4" creationId="{B5A287F0-2649-6F16-E3D6-1E5A6B69AD68}"/>
          </ac:picMkLst>
        </pc:picChg>
      </pc:sldChg>
    </pc:docChg>
  </pc:docChgLst>
  <pc:docChgLst>
    <pc:chgData name="Bradley Ian Kingsley" userId="S::bik5@nau.edu::7f439f39-fe26-486e-876f-38218e39d5fd" providerId="AD" clId="Web-{3F0646D4-9BF1-4471-B784-679C208C6ECA}"/>
    <pc:docChg chg="modSld">
      <pc:chgData name="Bradley Ian Kingsley" userId="S::bik5@nau.edu::7f439f39-fe26-486e-876f-38218e39d5fd" providerId="AD" clId="Web-{3F0646D4-9BF1-4471-B784-679C208C6ECA}" dt="2022-10-11T23:47:28.162" v="277" actId="20577"/>
      <pc:docMkLst>
        <pc:docMk/>
      </pc:docMkLst>
      <pc:sldChg chg="modSp">
        <pc:chgData name="Bradley Ian Kingsley" userId="S::bik5@nau.edu::7f439f39-fe26-486e-876f-38218e39d5fd" providerId="AD" clId="Web-{3F0646D4-9BF1-4471-B784-679C208C6ECA}" dt="2022-10-11T23:47:28.162" v="277" actId="20577"/>
        <pc:sldMkLst>
          <pc:docMk/>
          <pc:sldMk cId="2582766699" sldId="260"/>
        </pc:sldMkLst>
        <pc:spChg chg="mod">
          <ac:chgData name="Bradley Ian Kingsley" userId="S::bik5@nau.edu::7f439f39-fe26-486e-876f-38218e39d5fd" providerId="AD" clId="Web-{3F0646D4-9BF1-4471-B784-679C208C6ECA}" dt="2022-10-11T23:47:28.162" v="277" actId="20577"/>
          <ac:spMkLst>
            <pc:docMk/>
            <pc:sldMk cId="2582766699" sldId="260"/>
            <ac:spMk id="4" creationId="{170D25B9-2626-3AA7-1262-D04980A4E988}"/>
          </ac:spMkLst>
        </pc:spChg>
      </pc:sldChg>
      <pc:sldChg chg="modSp">
        <pc:chgData name="Bradley Ian Kingsley" userId="S::bik5@nau.edu::7f439f39-fe26-486e-876f-38218e39d5fd" providerId="AD" clId="Web-{3F0646D4-9BF1-4471-B784-679C208C6ECA}" dt="2022-10-11T22:48:21.402" v="0" actId="1076"/>
        <pc:sldMkLst>
          <pc:docMk/>
          <pc:sldMk cId="2165982539" sldId="264"/>
        </pc:sldMkLst>
        <pc:spChg chg="mod">
          <ac:chgData name="Bradley Ian Kingsley" userId="S::bik5@nau.edu::7f439f39-fe26-486e-876f-38218e39d5fd" providerId="AD" clId="Web-{3F0646D4-9BF1-4471-B784-679C208C6ECA}" dt="2022-10-11T22:48:21.402" v="0" actId="1076"/>
          <ac:spMkLst>
            <pc:docMk/>
            <pc:sldMk cId="2165982539" sldId="264"/>
            <ac:spMk id="2" creationId="{9B806096-B856-C4EC-E3BE-D1749B9F2B3A}"/>
          </ac:spMkLst>
        </pc:spChg>
      </pc:sldChg>
      <pc:sldChg chg="modSp">
        <pc:chgData name="Bradley Ian Kingsley" userId="S::bik5@nau.edu::7f439f39-fe26-486e-876f-38218e39d5fd" providerId="AD" clId="Web-{3F0646D4-9BF1-4471-B784-679C208C6ECA}" dt="2022-10-11T23:32:50.363" v="259" actId="1076"/>
        <pc:sldMkLst>
          <pc:docMk/>
          <pc:sldMk cId="2447259265" sldId="267"/>
        </pc:sldMkLst>
        <pc:spChg chg="mod">
          <ac:chgData name="Bradley Ian Kingsley" userId="S::bik5@nau.edu::7f439f39-fe26-486e-876f-38218e39d5fd" providerId="AD" clId="Web-{3F0646D4-9BF1-4471-B784-679C208C6ECA}" dt="2022-10-11T23:32:50.363" v="259" actId="1076"/>
          <ac:spMkLst>
            <pc:docMk/>
            <pc:sldMk cId="2447259265" sldId="267"/>
            <ac:spMk id="3" creationId="{DC03E592-4583-46C9-F737-BA76819C5885}"/>
          </ac:spMkLst>
        </pc:spChg>
      </pc:sldChg>
      <pc:sldChg chg="modSp">
        <pc:chgData name="Bradley Ian Kingsley" userId="S::bik5@nau.edu::7f439f39-fe26-486e-876f-38218e39d5fd" providerId="AD" clId="Web-{3F0646D4-9BF1-4471-B784-679C208C6ECA}" dt="2022-10-11T23:39:03.871" v="271" actId="20577"/>
        <pc:sldMkLst>
          <pc:docMk/>
          <pc:sldMk cId="2876997258" sldId="270"/>
        </pc:sldMkLst>
        <pc:spChg chg="mod">
          <ac:chgData name="Bradley Ian Kingsley" userId="S::bik5@nau.edu::7f439f39-fe26-486e-876f-38218e39d5fd" providerId="AD" clId="Web-{3F0646D4-9BF1-4471-B784-679C208C6ECA}" dt="2022-10-11T23:39:03.871" v="271" actId="20577"/>
          <ac:spMkLst>
            <pc:docMk/>
            <pc:sldMk cId="2876997258" sldId="270"/>
            <ac:spMk id="5" creationId="{38EC8DB3-2FC3-1721-7A8C-A2FF23D4BD02}"/>
          </ac:spMkLst>
        </pc:spChg>
      </pc:sldChg>
      <pc:sldChg chg="addSp modSp">
        <pc:chgData name="Bradley Ian Kingsley" userId="S::bik5@nau.edu::7f439f39-fe26-486e-876f-38218e39d5fd" providerId="AD" clId="Web-{3F0646D4-9BF1-4471-B784-679C208C6ECA}" dt="2022-10-11T23:15:36.014" v="206" actId="1076"/>
        <pc:sldMkLst>
          <pc:docMk/>
          <pc:sldMk cId="1073696454" sldId="271"/>
        </pc:sldMkLst>
        <pc:spChg chg="add mod">
          <ac:chgData name="Bradley Ian Kingsley" userId="S::bik5@nau.edu::7f439f39-fe26-486e-876f-38218e39d5fd" providerId="AD" clId="Web-{3F0646D4-9BF1-4471-B784-679C208C6ECA}" dt="2022-10-11T23:15:36.014" v="206" actId="1076"/>
          <ac:spMkLst>
            <pc:docMk/>
            <pc:sldMk cId="1073696454" sldId="271"/>
            <ac:spMk id="7" creationId="{05C5256A-E46F-B96C-117D-6805851D2733}"/>
          </ac:spMkLst>
        </pc:spChg>
        <pc:picChg chg="add mod">
          <ac:chgData name="Bradley Ian Kingsley" userId="S::bik5@nau.edu::7f439f39-fe26-486e-876f-38218e39d5fd" providerId="AD" clId="Web-{3F0646D4-9BF1-4471-B784-679C208C6ECA}" dt="2022-10-11T23:14:55.701" v="152" actId="1076"/>
          <ac:picMkLst>
            <pc:docMk/>
            <pc:sldMk cId="1073696454" sldId="271"/>
            <ac:picMk id="5" creationId="{EA53FAF4-468B-8D15-F99D-C608C8C27D0C}"/>
          </ac:picMkLst>
        </pc:picChg>
      </pc:sldChg>
    </pc:docChg>
  </pc:docChgLst>
  <pc:docChgLst>
    <pc:chgData name="Dustin John Haines" userId="S::djh476@nau.edu::304e8bcd-f59f-4d3c-b64d-ec67b6f55e43" providerId="AD" clId="Web-{1FF5FA00-1843-40DD-81AA-342C3876AD91}"/>
    <pc:docChg chg="modSld">
      <pc:chgData name="Dustin John Haines" userId="S::djh476@nau.edu::304e8bcd-f59f-4d3c-b64d-ec67b6f55e43" providerId="AD" clId="Web-{1FF5FA00-1843-40DD-81AA-342C3876AD91}" dt="2022-10-11T21:19:38.938" v="12" actId="1076"/>
      <pc:docMkLst>
        <pc:docMk/>
      </pc:docMkLst>
      <pc:sldChg chg="modSp">
        <pc:chgData name="Dustin John Haines" userId="S::djh476@nau.edu::304e8bcd-f59f-4d3c-b64d-ec67b6f55e43" providerId="AD" clId="Web-{1FF5FA00-1843-40DD-81AA-342C3876AD91}" dt="2022-10-11T21:19:38.938" v="12" actId="1076"/>
        <pc:sldMkLst>
          <pc:docMk/>
          <pc:sldMk cId="2536575065" sldId="261"/>
        </pc:sldMkLst>
        <pc:picChg chg="mod">
          <ac:chgData name="Dustin John Haines" userId="S::djh476@nau.edu::304e8bcd-f59f-4d3c-b64d-ec67b6f55e43" providerId="AD" clId="Web-{1FF5FA00-1843-40DD-81AA-342C3876AD91}" dt="2022-10-11T21:19:37.282" v="11" actId="1076"/>
          <ac:picMkLst>
            <pc:docMk/>
            <pc:sldMk cId="2536575065" sldId="261"/>
            <ac:picMk id="5" creationId="{F5D80241-05B2-9F29-F047-63205437AFD3}"/>
          </ac:picMkLst>
        </pc:picChg>
        <pc:picChg chg="mod">
          <ac:chgData name="Dustin John Haines" userId="S::djh476@nau.edu::304e8bcd-f59f-4d3c-b64d-ec67b6f55e43" providerId="AD" clId="Web-{1FF5FA00-1843-40DD-81AA-342C3876AD91}" dt="2022-10-11T21:19:38.938" v="12" actId="1076"/>
          <ac:picMkLst>
            <pc:docMk/>
            <pc:sldMk cId="2536575065" sldId="261"/>
            <ac:picMk id="6" creationId="{3351D857-F734-D422-869E-3399B3DFA0A5}"/>
          </ac:picMkLst>
        </pc:picChg>
        <pc:picChg chg="mod">
          <ac:chgData name="Dustin John Haines" userId="S::djh476@nau.edu::304e8bcd-f59f-4d3c-b64d-ec67b6f55e43" providerId="AD" clId="Web-{1FF5FA00-1843-40DD-81AA-342C3876AD91}" dt="2022-10-11T21:19:33.438" v="9" actId="1076"/>
          <ac:picMkLst>
            <pc:docMk/>
            <pc:sldMk cId="2536575065" sldId="261"/>
            <ac:picMk id="7" creationId="{B2E22618-97F6-7E42-412E-027B16F4720A}"/>
          </ac:picMkLst>
        </pc:picChg>
      </pc:sldChg>
      <pc:sldChg chg="modSp">
        <pc:chgData name="Dustin John Haines" userId="S::djh476@nau.edu::304e8bcd-f59f-4d3c-b64d-ec67b6f55e43" providerId="AD" clId="Web-{1FF5FA00-1843-40DD-81AA-342C3876AD91}" dt="2022-10-11T21:17:42.414" v="8" actId="20577"/>
        <pc:sldMkLst>
          <pc:docMk/>
          <pc:sldMk cId="192379086" sldId="268"/>
        </pc:sldMkLst>
        <pc:spChg chg="mod">
          <ac:chgData name="Dustin John Haines" userId="S::djh476@nau.edu::304e8bcd-f59f-4d3c-b64d-ec67b6f55e43" providerId="AD" clId="Web-{1FF5FA00-1843-40DD-81AA-342C3876AD91}" dt="2022-10-11T21:17:42.414" v="8" actId="20577"/>
          <ac:spMkLst>
            <pc:docMk/>
            <pc:sldMk cId="192379086" sldId="268"/>
            <ac:spMk id="7" creationId="{B805C5EA-494E-64C6-DD75-3191743C5B8D}"/>
          </ac:spMkLst>
        </pc:spChg>
      </pc:sldChg>
      <pc:sldChg chg="addSp modSp">
        <pc:chgData name="Dustin John Haines" userId="S::djh476@nau.edu::304e8bcd-f59f-4d3c-b64d-ec67b6f55e43" providerId="AD" clId="Web-{1FF5FA00-1843-40DD-81AA-342C3876AD91}" dt="2022-10-11T21:17:35.570" v="7" actId="20577"/>
        <pc:sldMkLst>
          <pc:docMk/>
          <pc:sldMk cId="36091113" sldId="269"/>
        </pc:sldMkLst>
        <pc:spChg chg="add mod">
          <ac:chgData name="Dustin John Haines" userId="S::djh476@nau.edu::304e8bcd-f59f-4d3c-b64d-ec67b6f55e43" providerId="AD" clId="Web-{1FF5FA00-1843-40DD-81AA-342C3876AD91}" dt="2022-10-11T21:15:49.546" v="0"/>
          <ac:spMkLst>
            <pc:docMk/>
            <pc:sldMk cId="36091113" sldId="269"/>
            <ac:spMk id="5" creationId="{6AF1D699-AB4F-37CF-F007-7D32C81D90A4}"/>
          </ac:spMkLst>
        </pc:spChg>
        <pc:spChg chg="mod">
          <ac:chgData name="Dustin John Haines" userId="S::djh476@nau.edu::304e8bcd-f59f-4d3c-b64d-ec67b6f55e43" providerId="AD" clId="Web-{1FF5FA00-1843-40DD-81AA-342C3876AD91}" dt="2022-10-11T21:17:35.570" v="7" actId="20577"/>
          <ac:spMkLst>
            <pc:docMk/>
            <pc:sldMk cId="36091113" sldId="269"/>
            <ac:spMk id="8" creationId="{CE71767A-9300-1CDD-5577-938D0F856E92}"/>
          </ac:spMkLst>
        </pc:spChg>
        <pc:picChg chg="mod">
          <ac:chgData name="Dustin John Haines" userId="S::djh476@nau.edu::304e8bcd-f59f-4d3c-b64d-ec67b6f55e43" providerId="AD" clId="Web-{1FF5FA00-1843-40DD-81AA-342C3876AD91}" dt="2022-10-11T21:17:29.585" v="6" actId="1076"/>
          <ac:picMkLst>
            <pc:docMk/>
            <pc:sldMk cId="36091113" sldId="269"/>
            <ac:picMk id="4" creationId="{B5A287F0-2649-6F16-E3D6-1E5A6B69AD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716CE-AB01-4DE5-B87D-F8CC46EB1A99}" type="datetimeFigureOut">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0A3C1-2103-40FA-A6CB-8304A7C4A8BA}" type="slidenum">
              <a:t>‹#›</a:t>
            </a:fld>
            <a:endParaRPr lang="en-US"/>
          </a:p>
        </p:txBody>
      </p:sp>
    </p:spTree>
    <p:extLst>
      <p:ext uri="{BB962C8B-B14F-4D97-AF65-F5344CB8AC3E}">
        <p14:creationId xmlns:p14="http://schemas.microsoft.com/office/powerpoint/2010/main" val="1088545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Balck box model shows input and output of the seal plate. Inputting into the seal plate is stellar/metrology beams, external ATM pressure, and that the plate must be light weight. Outputting from the black box is stellar/metrology light, stress/deflection of the plate under Pressure, and easily removable is the output of lightweight.</a:t>
            </a:r>
          </a:p>
        </p:txBody>
      </p:sp>
      <p:sp>
        <p:nvSpPr>
          <p:cNvPr id="4" name="Slide Number Placeholder 3"/>
          <p:cNvSpPr>
            <a:spLocks noGrp="1"/>
          </p:cNvSpPr>
          <p:nvPr>
            <p:ph type="sldNum" sz="quarter" idx="5"/>
          </p:nvPr>
        </p:nvSpPr>
        <p:spPr/>
        <p:txBody>
          <a:bodyPr/>
          <a:lstStyle/>
          <a:p>
            <a:fld id="{E360A3C1-2103-40FA-A6CB-8304A7C4A8BA}" type="slidenum">
              <a:t>4</a:t>
            </a:fld>
            <a:endParaRPr lang="en-US"/>
          </a:p>
        </p:txBody>
      </p:sp>
    </p:spTree>
    <p:extLst>
      <p:ext uri="{BB962C8B-B14F-4D97-AF65-F5344CB8AC3E}">
        <p14:creationId xmlns:p14="http://schemas.microsoft.com/office/powerpoint/2010/main" val="2018445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decomposition model shows how the seal plate seals to vacuum being the overarching goal, sealing to vacuum and light in are the main features. Withing those come the underlying points that affect the above sections. Such as the plate must seal to vacuum, meaning the vacuum must be maintained under applied pressure while deflected, along with being lightweight for handling purposes. Light in meaning the feed light has to enter the plate in some fashion, typically a vacuum feed thru window, then the light needs to be let out. This helped concept generation because it gave clear directions as to what has to be done and the key points of the project. Ensuring the concepts generated are maintaining </a:t>
            </a:r>
            <a:r>
              <a:rPr lang="en-US" err="1">
                <a:cs typeface="Calibri"/>
              </a:rPr>
              <a:t>refrence</a:t>
            </a:r>
            <a:r>
              <a:rPr lang="en-US">
                <a:cs typeface="Calibri"/>
              </a:rPr>
              <a:t> to the overarching goal. </a:t>
            </a:r>
          </a:p>
        </p:txBody>
      </p:sp>
      <p:sp>
        <p:nvSpPr>
          <p:cNvPr id="4" name="Slide Number Placeholder 3"/>
          <p:cNvSpPr>
            <a:spLocks noGrp="1"/>
          </p:cNvSpPr>
          <p:nvPr>
            <p:ph type="sldNum" sz="quarter" idx="5"/>
          </p:nvPr>
        </p:nvSpPr>
        <p:spPr/>
        <p:txBody>
          <a:bodyPr/>
          <a:lstStyle/>
          <a:p>
            <a:fld id="{E360A3C1-2103-40FA-A6CB-8304A7C4A8BA}" type="slidenum">
              <a:t>5</a:t>
            </a:fld>
            <a:endParaRPr lang="en-US"/>
          </a:p>
        </p:txBody>
      </p:sp>
    </p:spTree>
    <p:extLst>
      <p:ext uri="{BB962C8B-B14F-4D97-AF65-F5344CB8AC3E}">
        <p14:creationId xmlns:p14="http://schemas.microsoft.com/office/powerpoint/2010/main" val="387067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tentative BOM shows the current parts used in the capstone and where these parts will be ordered from. Parts ordered is defined per our client to be before 11-14 due to the funding stream. Delivery of parts before 11-30 because there are no lead times currently. The seal plates must be sent out by 11-15 due to the long lead time of machine shops that can support our needs for the seal plate. </a:t>
            </a:r>
            <a:endParaRPr lang="en-US"/>
          </a:p>
        </p:txBody>
      </p:sp>
      <p:sp>
        <p:nvSpPr>
          <p:cNvPr id="4" name="Slide Number Placeholder 3"/>
          <p:cNvSpPr>
            <a:spLocks noGrp="1"/>
          </p:cNvSpPr>
          <p:nvPr>
            <p:ph type="sldNum" sz="quarter" idx="5"/>
          </p:nvPr>
        </p:nvSpPr>
        <p:spPr/>
        <p:txBody>
          <a:bodyPr/>
          <a:lstStyle/>
          <a:p>
            <a:fld id="{E360A3C1-2103-40FA-A6CB-8304A7C4A8BA}" type="slidenum">
              <a:t>12</a:t>
            </a:fld>
            <a:endParaRPr lang="en-US"/>
          </a:p>
        </p:txBody>
      </p:sp>
    </p:spTree>
    <p:extLst>
      <p:ext uri="{BB962C8B-B14F-4D97-AF65-F5344CB8AC3E}">
        <p14:creationId xmlns:p14="http://schemas.microsoft.com/office/powerpoint/2010/main" val="404705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cost analysis BOM breaks up the project into 6 sections, front seal plate, rear seal plate, metrology snoots, stellar snoots, snoot adapter plate, and snoot adjuster plate. Each Defining the components needed for completion. The bulk cost of our project will be 50% of budget to machine the seal plates to spec. The remaining will be put into smaller parts such as </a:t>
            </a:r>
            <a:r>
              <a:rPr lang="en-US" err="1">
                <a:cs typeface="Calibri"/>
              </a:rPr>
              <a:t>o-rings</a:t>
            </a:r>
            <a:r>
              <a:rPr lang="en-US">
                <a:cs typeface="Calibri"/>
              </a:rPr>
              <a:t>, clamps, </a:t>
            </a:r>
            <a:r>
              <a:rPr lang="en-US" err="1">
                <a:cs typeface="Calibri"/>
              </a:rPr>
              <a:t>etc</a:t>
            </a:r>
            <a:r>
              <a:rPr lang="en-US">
                <a:cs typeface="Calibri"/>
              </a:rPr>
              <a:t> can be assembled in house. Small custom parts, with less then quantity 6 will be made in house on NPOI mill/lathe.</a:t>
            </a:r>
          </a:p>
        </p:txBody>
      </p:sp>
      <p:sp>
        <p:nvSpPr>
          <p:cNvPr id="4" name="Slide Number Placeholder 3"/>
          <p:cNvSpPr>
            <a:spLocks noGrp="1"/>
          </p:cNvSpPr>
          <p:nvPr>
            <p:ph type="sldNum" sz="quarter" idx="5"/>
          </p:nvPr>
        </p:nvSpPr>
        <p:spPr/>
        <p:txBody>
          <a:bodyPr/>
          <a:lstStyle/>
          <a:p>
            <a:fld id="{E360A3C1-2103-40FA-A6CB-8304A7C4A8BA}" type="slidenum">
              <a:t>14</a:t>
            </a:fld>
            <a:endParaRPr lang="en-US"/>
          </a:p>
        </p:txBody>
      </p:sp>
    </p:spTree>
    <p:extLst>
      <p:ext uri="{BB962C8B-B14F-4D97-AF65-F5344CB8AC3E}">
        <p14:creationId xmlns:p14="http://schemas.microsoft.com/office/powerpoint/2010/main" val="1787178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431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1298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5107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725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0569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5692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7051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5228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9588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864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3776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448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8513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942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2652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9552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26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10/12/2022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56474967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mcmaster.com/" TargetMode="External"/><Relationship Id="rId13" Type="http://schemas.openxmlformats.org/officeDocument/2006/relationships/hyperlink" Target="https://www.htcvacuum.com/en-global/vacuum-components?gclid=EAIaIQobChMIrKbp4arZ-gIV-BetBh3FDAJXEAAYASAAEgKxi_D_BwE" TargetMode="External"/><Relationship Id="rId3" Type="http://schemas.openxmlformats.org/officeDocument/2006/relationships/hyperlink" Target="https://apps.dtic.mil/sti/pdfs/ADA477246.pdf" TargetMode="External"/><Relationship Id="rId7" Type="http://schemas.openxmlformats.org/officeDocument/2006/relationships/hyperlink" Target="https://www.edmundoptics.com/" TargetMode="External"/><Relationship Id="rId12" Type="http://schemas.openxmlformats.org/officeDocument/2006/relationships/hyperlink" Target="http://Www.htcvacuum.com" TargetMode="External"/><Relationship Id="rId2" Type="http://schemas.openxmlformats.org/officeDocument/2006/relationships/hyperlink" Target="https://www.applerubber.com/hot-topics-for-engineers/the-importance-of-the-correct-material-for-vacuum-o-rings-and-vacuum-seals/" TargetMode="External"/><Relationship Id="rId1" Type="http://schemas.openxmlformats.org/officeDocument/2006/relationships/slideLayout" Target="../slideLayouts/slideLayout2.xml"/><Relationship Id="rId6" Type="http://schemas.openxmlformats.org/officeDocument/2006/relationships/hyperlink" Target="https://www.parker.com/portal/site/PARKER/menuitem.b90576e27a4d71ae1bfcc510237ad1ca/?vgnextoid=c38888b5bd16e010VgnVCM1000000308a8c0RCRD&amp;vgnextfmt=EN" TargetMode="External"/><Relationship Id="rId11" Type="http://schemas.openxmlformats.org/officeDocument/2006/relationships/hyperlink" Target="https://www.alaskarubbergroup.com/" TargetMode="External"/><Relationship Id="rId5" Type="http://schemas.openxmlformats.org/officeDocument/2006/relationships/hyperlink" Target="https://www.researchgate.net/publication/237371110_The_long-stroke_MROI_vacuum_delay_lines_from_concept_to_production" TargetMode="External"/><Relationship Id="rId15" Type="http://schemas.openxmlformats.org/officeDocument/2006/relationships/hyperlink" Target="https://www.aftfasteners.com/socket-cap-screws-dimensions-and-mechanical-properties/" TargetMode="External"/><Relationship Id="rId10" Type="http://schemas.openxmlformats.org/officeDocument/2006/relationships/hyperlink" Target="https://www.industrialmetalsupply.com/Products/Metals/aluminum?gclid=EAIaIQobChMIp7f_rKrZgIV9QetBh3t0QAOEAAYASAAEgKFvPD_BwE" TargetMode="External"/><Relationship Id="rId4" Type="http://schemas.openxmlformats.org/officeDocument/2006/relationships/hyperlink" Target="https://www.imperialmachine.com/vacuum-chambers" TargetMode="External"/><Relationship Id="rId9" Type="http://schemas.openxmlformats.org/officeDocument/2006/relationships/hyperlink" Target="https://www.thorlabs.com/" TargetMode="External"/><Relationship Id="rId14" Type="http://schemas.openxmlformats.org/officeDocument/2006/relationships/hyperlink" Target="http://www.aftfastener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A310-54FF-A9EF-DEC0-0D6A121EC48F}"/>
              </a:ext>
            </a:extLst>
          </p:cNvPr>
          <p:cNvSpPr>
            <a:spLocks noGrp="1"/>
          </p:cNvSpPr>
          <p:nvPr>
            <p:ph type="ctrTitle"/>
          </p:nvPr>
        </p:nvSpPr>
        <p:spPr>
          <a:xfrm>
            <a:off x="6735098" y="609600"/>
            <a:ext cx="4798142" cy="3642851"/>
          </a:xfrm>
        </p:spPr>
        <p:txBody>
          <a:bodyPr>
            <a:normAutofit/>
          </a:bodyPr>
          <a:lstStyle/>
          <a:p>
            <a:r>
              <a:rPr lang="en-US">
                <a:cs typeface="Calibri Light"/>
              </a:rPr>
              <a:t>P5 NPOI Concept Generation &amp; Evaluation</a:t>
            </a:r>
            <a:endParaRPr lang="en-US"/>
          </a:p>
        </p:txBody>
      </p:sp>
      <p:sp>
        <p:nvSpPr>
          <p:cNvPr id="3" name="Subtitle 2">
            <a:extLst>
              <a:ext uri="{FF2B5EF4-FFF2-40B4-BE49-F238E27FC236}">
                <a16:creationId xmlns:a16="http://schemas.microsoft.com/office/drawing/2014/main" id="{C2DD6D14-B0B0-BD6F-0DBF-95904BC9E513}"/>
              </a:ext>
            </a:extLst>
          </p:cNvPr>
          <p:cNvSpPr>
            <a:spLocks noGrp="1"/>
          </p:cNvSpPr>
          <p:nvPr>
            <p:ph type="subTitle" idx="1"/>
          </p:nvPr>
        </p:nvSpPr>
        <p:spPr>
          <a:xfrm>
            <a:off x="6735098" y="4365523"/>
            <a:ext cx="4798140" cy="1793053"/>
          </a:xfrm>
        </p:spPr>
        <p:txBody>
          <a:bodyPr vert="horz" lIns="91440" tIns="45720" rIns="91440" bIns="45720" rtlCol="0">
            <a:normAutofit/>
          </a:bodyPr>
          <a:lstStyle/>
          <a:p>
            <a:r>
              <a:rPr lang="en-US">
                <a:cs typeface="Calibri"/>
              </a:rPr>
              <a:t>Team Members:</a:t>
            </a:r>
          </a:p>
          <a:p>
            <a:r>
              <a:rPr lang="en-US">
                <a:cs typeface="Calibri"/>
              </a:rPr>
              <a:t>Bradley Kingsley</a:t>
            </a:r>
          </a:p>
          <a:p>
            <a:r>
              <a:rPr lang="en-US">
                <a:cs typeface="Calibri"/>
              </a:rPr>
              <a:t>Dustin Haines</a:t>
            </a:r>
          </a:p>
          <a:p>
            <a:r>
              <a:rPr lang="en-US">
                <a:cs typeface="Calibri"/>
              </a:rPr>
              <a:t>Trung Son Nguyen</a:t>
            </a:r>
          </a:p>
        </p:txBody>
      </p:sp>
      <p:pic>
        <p:nvPicPr>
          <p:cNvPr id="4" name="Picture 4" descr="Logo, company name&#10;&#10;Description automatically generated">
            <a:extLst>
              <a:ext uri="{FF2B5EF4-FFF2-40B4-BE49-F238E27FC236}">
                <a16:creationId xmlns:a16="http://schemas.microsoft.com/office/drawing/2014/main" id="{886004DC-0598-BA12-B68D-BB9B9394C084}"/>
              </a:ext>
            </a:extLst>
          </p:cNvPr>
          <p:cNvPicPr>
            <a:picLocks noChangeAspect="1"/>
          </p:cNvPicPr>
          <p:nvPr/>
        </p:nvPicPr>
        <p:blipFill rotWithShape="1">
          <a:blip r:embed="rId3"/>
          <a:srcRect l="3874" r="5763"/>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77410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596-FDE6-CE14-93B9-85B417E6B814}"/>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Final design Evaluation</a:t>
            </a:r>
            <a:endParaRPr lang="en-US"/>
          </a:p>
        </p:txBody>
      </p:sp>
      <p:sp>
        <p:nvSpPr>
          <p:cNvPr id="6" name="TextBox 5">
            <a:extLst>
              <a:ext uri="{FF2B5EF4-FFF2-40B4-BE49-F238E27FC236}">
                <a16:creationId xmlns:a16="http://schemas.microsoft.com/office/drawing/2014/main" id="{7A573DC4-814D-9E08-A4E2-746E03499998}"/>
              </a:ext>
            </a:extLst>
          </p:cNvPr>
          <p:cNvSpPr txBox="1"/>
          <p:nvPr/>
        </p:nvSpPr>
        <p:spPr>
          <a:xfrm>
            <a:off x="3516923" y="2256691"/>
            <a:ext cx="4894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TABLE II: Final Design Pugh Chart</a:t>
            </a:r>
          </a:p>
        </p:txBody>
      </p:sp>
      <p:sp>
        <p:nvSpPr>
          <p:cNvPr id="7" name="TextBox 6">
            <a:extLst>
              <a:ext uri="{FF2B5EF4-FFF2-40B4-BE49-F238E27FC236}">
                <a16:creationId xmlns:a16="http://schemas.microsoft.com/office/drawing/2014/main" id="{B805C5EA-494E-64C6-DD75-3191743C5B8D}"/>
              </a:ext>
            </a:extLst>
          </p:cNvPr>
          <p:cNvSpPr txBox="1"/>
          <p:nvPr/>
        </p:nvSpPr>
        <p:spPr>
          <a:xfrm>
            <a:off x="3643922" y="5089767"/>
            <a:ext cx="48943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The A.O.P. design excelled in all aspects</a:t>
            </a:r>
          </a:p>
        </p:txBody>
      </p:sp>
      <p:sp>
        <p:nvSpPr>
          <p:cNvPr id="9" name="Footer Placeholder 2">
            <a:extLst>
              <a:ext uri="{FF2B5EF4-FFF2-40B4-BE49-F238E27FC236}">
                <a16:creationId xmlns:a16="http://schemas.microsoft.com/office/drawing/2014/main" id="{04C325C2-BC6F-B2B4-77C5-240FF6538C33}"/>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pic>
        <p:nvPicPr>
          <p:cNvPr id="3" name="Picture 4" descr="Table&#10;&#10;Description automatically generated">
            <a:extLst>
              <a:ext uri="{FF2B5EF4-FFF2-40B4-BE49-F238E27FC236}">
                <a16:creationId xmlns:a16="http://schemas.microsoft.com/office/drawing/2014/main" id="{EED0BB3D-4BB3-DCD1-3B70-FA2A15FE1C00}"/>
              </a:ext>
            </a:extLst>
          </p:cNvPr>
          <p:cNvPicPr>
            <a:picLocks noChangeAspect="1"/>
          </p:cNvPicPr>
          <p:nvPr/>
        </p:nvPicPr>
        <p:blipFill>
          <a:blip r:embed="rId2"/>
          <a:stretch>
            <a:fillRect/>
          </a:stretch>
        </p:blipFill>
        <p:spPr>
          <a:xfrm>
            <a:off x="504093" y="2863309"/>
            <a:ext cx="11175440" cy="1943623"/>
          </a:xfrm>
          <a:prstGeom prst="rect">
            <a:avLst/>
          </a:prstGeom>
        </p:spPr>
      </p:pic>
    </p:spTree>
    <p:extLst>
      <p:ext uri="{BB962C8B-B14F-4D97-AF65-F5344CB8AC3E}">
        <p14:creationId xmlns:p14="http://schemas.microsoft.com/office/powerpoint/2010/main" val="19237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922E-2941-F1FF-BA8D-586BE6100A9A}"/>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Alignment design evaluation</a:t>
            </a:r>
            <a:endParaRPr lang="en-US"/>
          </a:p>
        </p:txBody>
      </p:sp>
      <p:sp>
        <p:nvSpPr>
          <p:cNvPr id="6" name="TextBox 5">
            <a:extLst>
              <a:ext uri="{FF2B5EF4-FFF2-40B4-BE49-F238E27FC236}">
                <a16:creationId xmlns:a16="http://schemas.microsoft.com/office/drawing/2014/main" id="{90DBCD44-BF27-9160-96A2-957F1DD50CDB}"/>
              </a:ext>
            </a:extLst>
          </p:cNvPr>
          <p:cNvSpPr txBox="1"/>
          <p:nvPr/>
        </p:nvSpPr>
        <p:spPr>
          <a:xfrm>
            <a:off x="3516923" y="2256691"/>
            <a:ext cx="4894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TABLE III: Alignment Pugh Chart</a:t>
            </a:r>
          </a:p>
        </p:txBody>
      </p:sp>
      <p:sp>
        <p:nvSpPr>
          <p:cNvPr id="8" name="TextBox 7">
            <a:extLst>
              <a:ext uri="{FF2B5EF4-FFF2-40B4-BE49-F238E27FC236}">
                <a16:creationId xmlns:a16="http://schemas.microsoft.com/office/drawing/2014/main" id="{CE71767A-9300-1CDD-5577-938D0F856E92}"/>
              </a:ext>
            </a:extLst>
          </p:cNvPr>
          <p:cNvSpPr txBox="1"/>
          <p:nvPr/>
        </p:nvSpPr>
        <p:spPr>
          <a:xfrm>
            <a:off x="3585307" y="4503613"/>
            <a:ext cx="489438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The Hose-like endings design had the highest score</a:t>
            </a:r>
          </a:p>
        </p:txBody>
      </p:sp>
      <p:sp>
        <p:nvSpPr>
          <p:cNvPr id="5" name="Footer Placeholder 2">
            <a:extLst>
              <a:ext uri="{FF2B5EF4-FFF2-40B4-BE49-F238E27FC236}">
                <a16:creationId xmlns:a16="http://schemas.microsoft.com/office/drawing/2014/main" id="{6AF1D699-AB4F-37CF-F007-7D32C81D90A4}"/>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pic>
        <p:nvPicPr>
          <p:cNvPr id="12" name="Picture 12" descr="Table&#10;&#10;Description automatically generated">
            <a:extLst>
              <a:ext uri="{FF2B5EF4-FFF2-40B4-BE49-F238E27FC236}">
                <a16:creationId xmlns:a16="http://schemas.microsoft.com/office/drawing/2014/main" id="{B518625B-300C-14C4-DCDB-0ED00B63C82D}"/>
              </a:ext>
            </a:extLst>
          </p:cNvPr>
          <p:cNvPicPr>
            <a:picLocks noGrp="1" noChangeAspect="1"/>
          </p:cNvPicPr>
          <p:nvPr>
            <p:ph idx="1"/>
          </p:nvPr>
        </p:nvPicPr>
        <p:blipFill>
          <a:blip r:embed="rId2"/>
          <a:stretch>
            <a:fillRect/>
          </a:stretch>
        </p:blipFill>
        <p:spPr>
          <a:xfrm>
            <a:off x="320798" y="2738643"/>
            <a:ext cx="11555602" cy="1523903"/>
          </a:xfrm>
        </p:spPr>
      </p:pic>
    </p:spTree>
    <p:extLst>
      <p:ext uri="{BB962C8B-B14F-4D97-AF65-F5344CB8AC3E}">
        <p14:creationId xmlns:p14="http://schemas.microsoft.com/office/powerpoint/2010/main" val="3609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6096-B856-C4EC-E3BE-D1749B9F2B3A}"/>
              </a:ext>
            </a:extLst>
          </p:cNvPr>
          <p:cNvSpPr>
            <a:spLocks noGrp="1"/>
          </p:cNvSpPr>
          <p:nvPr>
            <p:ph type="title"/>
          </p:nvPr>
        </p:nvSpPr>
        <p:spPr>
          <a:xfrm>
            <a:off x="593712" y="-3958"/>
            <a:ext cx="3643674" cy="1905000"/>
          </a:xfrm>
        </p:spPr>
        <p:txBody>
          <a:bodyPr>
            <a:normAutofit/>
          </a:bodyPr>
          <a:lstStyle/>
          <a:p>
            <a:r>
              <a:rPr lang="en-US" sz="2800">
                <a:effectLst>
                  <a:glow rad="38100">
                    <a:prstClr val="black">
                      <a:lumMod val="65000"/>
                      <a:lumOff val="35000"/>
                      <a:alpha val="40000"/>
                    </a:prstClr>
                  </a:glow>
                  <a:outerShdw blurRad="28575" dist="38100" dir="14040000" algn="tl" rotWithShape="0">
                    <a:srgbClr val="000000">
                      <a:alpha val="25000"/>
                    </a:srgbClr>
                  </a:outerShdw>
                </a:effectLst>
              </a:rPr>
              <a:t>Tentative BOM</a:t>
            </a:r>
            <a:endParaRPr lang="en-US" sz="2800"/>
          </a:p>
        </p:txBody>
      </p:sp>
      <p:sp>
        <p:nvSpPr>
          <p:cNvPr id="3" name="Content Placeholder 2">
            <a:extLst>
              <a:ext uri="{FF2B5EF4-FFF2-40B4-BE49-F238E27FC236}">
                <a16:creationId xmlns:a16="http://schemas.microsoft.com/office/drawing/2014/main" id="{C4D04565-A520-1F69-758D-F73A105437EA}"/>
              </a:ext>
            </a:extLst>
          </p:cNvPr>
          <p:cNvSpPr>
            <a:spLocks noGrp="1"/>
          </p:cNvSpPr>
          <p:nvPr>
            <p:ph idx="1"/>
          </p:nvPr>
        </p:nvSpPr>
        <p:spPr>
          <a:xfrm>
            <a:off x="643192" y="1765664"/>
            <a:ext cx="4035879" cy="3221878"/>
          </a:xfrm>
        </p:spPr>
        <p:txBody>
          <a:bodyPr vert="horz" lIns="91440" tIns="45720" rIns="91440" bIns="45720" rtlCol="0" anchor="t">
            <a:noAutofit/>
          </a:bodyPr>
          <a:lstStyle/>
          <a:p>
            <a:r>
              <a:rPr lang="en-US">
                <a:effectLst>
                  <a:glow rad="38100">
                    <a:prstClr val="black">
                      <a:lumMod val="50000"/>
                      <a:lumOff val="50000"/>
                      <a:alpha val="20000"/>
                    </a:prstClr>
                  </a:glow>
                  <a:outerShdw blurRad="44450" dist="12700" dir="13860000" algn="tl" rotWithShape="0">
                    <a:srgbClr val="000000">
                      <a:alpha val="20000"/>
                    </a:srgbClr>
                  </a:outerShdw>
                </a:effectLst>
              </a:rPr>
              <a:t>12x 22" diameter by 2" thick Plates ordered and arrived at NPOI (Industrial Metal Supply), Previously Ordered</a:t>
            </a:r>
          </a:p>
          <a:p>
            <a:pPr>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24x Handles have been delivered to NPOI (</a:t>
            </a:r>
            <a:r>
              <a:rPr lang="en-US" err="1">
                <a:effectLst>
                  <a:glow rad="38100">
                    <a:prstClr val="black">
                      <a:lumMod val="50000"/>
                      <a:lumOff val="50000"/>
                      <a:alpha val="20000"/>
                    </a:prstClr>
                  </a:glow>
                  <a:outerShdw blurRad="44450" dist="12700" dir="13860000" algn="tl" rotWithShape="0">
                    <a:srgbClr val="000000">
                      <a:alpha val="20000"/>
                    </a:srgbClr>
                  </a:outerShdw>
                </a:effectLst>
              </a:rPr>
              <a:t>McMasterCarr</a:t>
            </a:r>
            <a:r>
              <a:rPr lang="en-US">
                <a:effectLst>
                  <a:glow rad="38100">
                    <a:prstClr val="black">
                      <a:lumMod val="50000"/>
                      <a:lumOff val="50000"/>
                      <a:alpha val="20000"/>
                    </a:prstClr>
                  </a:glow>
                  <a:outerShdw blurRad="44450" dist="12700" dir="13860000" algn="tl" rotWithShape="0">
                    <a:srgbClr val="000000">
                      <a:alpha val="20000"/>
                    </a:srgbClr>
                  </a:outerShdw>
                </a:effectLst>
              </a:rPr>
              <a:t>), Previously Ordered</a:t>
            </a:r>
          </a:p>
          <a:p>
            <a:pPr>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Parts ordered goal by: 11-14-2022</a:t>
            </a:r>
          </a:p>
          <a:p>
            <a:pPr>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Parts Delivered by goal: 11-30-2022</a:t>
            </a:r>
          </a:p>
          <a:p>
            <a:pPr>
              <a:buClr>
                <a:srgbClr val="FFFFFF"/>
              </a:buClr>
            </a:pPr>
            <a:r>
              <a:rPr lang="en-US" sz="1800">
                <a:effectLst>
                  <a:glow rad="38100">
                    <a:prstClr val="black">
                      <a:lumMod val="50000"/>
                      <a:lumOff val="50000"/>
                      <a:alpha val="20000"/>
                    </a:prstClr>
                  </a:glow>
                  <a:outerShdw blurRad="44450" dist="12700" dir="13860000" algn="tl" rotWithShape="0">
                    <a:srgbClr val="000000">
                      <a:alpha val="20000"/>
                    </a:srgbClr>
                  </a:outerShdw>
                </a:effectLst>
              </a:rPr>
              <a:t>Seal Plates Sent to Machine Shop by: 11-15-2022</a:t>
            </a:r>
          </a:p>
        </p:txBody>
      </p:sp>
      <p:sp>
        <p:nvSpPr>
          <p:cNvPr id="4" name="Footer Placeholder 3">
            <a:extLst>
              <a:ext uri="{FF2B5EF4-FFF2-40B4-BE49-F238E27FC236}">
                <a16:creationId xmlns:a16="http://schemas.microsoft.com/office/drawing/2014/main" id="{9FB6E0A2-FBA5-EFDC-5CE0-E7F1841586AA}"/>
              </a:ext>
            </a:extLst>
          </p:cNvPr>
          <p:cNvSpPr>
            <a:spLocks noGrp="1"/>
          </p:cNvSpPr>
          <p:nvPr>
            <p:ph type="ftr" sz="quarter" idx="11"/>
          </p:nvPr>
        </p:nvSpPr>
        <p:spPr>
          <a:xfrm>
            <a:off x="10330236" y="6493996"/>
            <a:ext cx="7543800" cy="365125"/>
          </a:xfrm>
        </p:spPr>
        <p:txBody>
          <a:bodyPr>
            <a:normAutofit/>
          </a:bodyPr>
          <a:lstStyle/>
          <a:p>
            <a:pPr>
              <a:spcAft>
                <a:spcPts val="600"/>
              </a:spcAft>
            </a:pPr>
            <a:r>
              <a:rPr lang="en-US"/>
              <a:t>Bradley_10-11-2022_NPOI_P5</a:t>
            </a:r>
          </a:p>
        </p:txBody>
      </p:sp>
      <p:pic>
        <p:nvPicPr>
          <p:cNvPr id="7" name="Picture 7">
            <a:extLst>
              <a:ext uri="{FF2B5EF4-FFF2-40B4-BE49-F238E27FC236}">
                <a16:creationId xmlns:a16="http://schemas.microsoft.com/office/drawing/2014/main" id="{99F13219-132C-0D15-E300-CB599735D28A}"/>
              </a:ext>
            </a:extLst>
          </p:cNvPr>
          <p:cNvPicPr>
            <a:picLocks noChangeAspect="1"/>
          </p:cNvPicPr>
          <p:nvPr/>
        </p:nvPicPr>
        <p:blipFill>
          <a:blip r:embed="rId4"/>
          <a:stretch>
            <a:fillRect/>
          </a:stretch>
        </p:blipFill>
        <p:spPr>
          <a:xfrm>
            <a:off x="6600262" y="645106"/>
            <a:ext cx="2978096"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extBox 5">
            <a:extLst>
              <a:ext uri="{FF2B5EF4-FFF2-40B4-BE49-F238E27FC236}">
                <a16:creationId xmlns:a16="http://schemas.microsoft.com/office/drawing/2014/main" id="{58435B8E-465E-D410-6016-C764CC70DBBC}"/>
              </a:ext>
            </a:extLst>
          </p:cNvPr>
          <p:cNvSpPr txBox="1"/>
          <p:nvPr/>
        </p:nvSpPr>
        <p:spPr>
          <a:xfrm>
            <a:off x="5643824" y="154911"/>
            <a:ext cx="4894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TABLE IV: Tentative BOM</a:t>
            </a:r>
          </a:p>
        </p:txBody>
      </p:sp>
    </p:spTree>
    <p:extLst>
      <p:ext uri="{BB962C8B-B14F-4D97-AF65-F5344CB8AC3E}">
        <p14:creationId xmlns:p14="http://schemas.microsoft.com/office/powerpoint/2010/main" val="216598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81C5-3867-782A-6555-9058EF2C1149}"/>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Current CAD models</a:t>
            </a:r>
            <a:endParaRPr lang="en-US"/>
          </a:p>
        </p:txBody>
      </p:sp>
      <p:pic>
        <p:nvPicPr>
          <p:cNvPr id="4" name="Picture 4" descr="A picture containing antenna&#10;&#10;Description automatically generated">
            <a:extLst>
              <a:ext uri="{FF2B5EF4-FFF2-40B4-BE49-F238E27FC236}">
                <a16:creationId xmlns:a16="http://schemas.microsoft.com/office/drawing/2014/main" id="{FCE2B037-30C1-1F52-DB34-0C2F936FADED}"/>
              </a:ext>
            </a:extLst>
          </p:cNvPr>
          <p:cNvPicPr>
            <a:picLocks noGrp="1" noChangeAspect="1"/>
          </p:cNvPicPr>
          <p:nvPr>
            <p:ph idx="1"/>
          </p:nvPr>
        </p:nvPicPr>
        <p:blipFill>
          <a:blip r:embed="rId2"/>
          <a:stretch>
            <a:fillRect/>
          </a:stretch>
        </p:blipFill>
        <p:spPr>
          <a:xfrm>
            <a:off x="8050363" y="2115205"/>
            <a:ext cx="3868741" cy="3754822"/>
          </a:xfrm>
        </p:spPr>
      </p:pic>
      <p:sp>
        <p:nvSpPr>
          <p:cNvPr id="6" name="TextBox 5">
            <a:extLst>
              <a:ext uri="{FF2B5EF4-FFF2-40B4-BE49-F238E27FC236}">
                <a16:creationId xmlns:a16="http://schemas.microsoft.com/office/drawing/2014/main" id="{8C571B0D-E8C1-B0F8-4BB2-8EF258477F24}"/>
              </a:ext>
            </a:extLst>
          </p:cNvPr>
          <p:cNvSpPr txBox="1"/>
          <p:nvPr/>
        </p:nvSpPr>
        <p:spPr>
          <a:xfrm>
            <a:off x="8257695" y="5984832"/>
            <a:ext cx="25790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Current Front Seal Plate</a:t>
            </a:r>
          </a:p>
        </p:txBody>
      </p:sp>
      <p:pic>
        <p:nvPicPr>
          <p:cNvPr id="5" name="Picture 6" descr="Diagram, schematic&#10;&#10;Description automatically generated">
            <a:extLst>
              <a:ext uri="{FF2B5EF4-FFF2-40B4-BE49-F238E27FC236}">
                <a16:creationId xmlns:a16="http://schemas.microsoft.com/office/drawing/2014/main" id="{EA53FAF4-468B-8D15-F99D-C608C8C27D0C}"/>
              </a:ext>
            </a:extLst>
          </p:cNvPr>
          <p:cNvPicPr>
            <a:picLocks noChangeAspect="1"/>
          </p:cNvPicPr>
          <p:nvPr/>
        </p:nvPicPr>
        <p:blipFill>
          <a:blip r:embed="rId3"/>
          <a:stretch>
            <a:fillRect/>
          </a:stretch>
        </p:blipFill>
        <p:spPr>
          <a:xfrm>
            <a:off x="590113" y="2117103"/>
            <a:ext cx="6134517" cy="3749667"/>
          </a:xfrm>
          <a:prstGeom prst="rect">
            <a:avLst/>
          </a:prstGeom>
        </p:spPr>
      </p:pic>
      <p:sp>
        <p:nvSpPr>
          <p:cNvPr id="7" name="TextBox 6">
            <a:extLst>
              <a:ext uri="{FF2B5EF4-FFF2-40B4-BE49-F238E27FC236}">
                <a16:creationId xmlns:a16="http://schemas.microsoft.com/office/drawing/2014/main" id="{05C5256A-E46F-B96C-117D-6805851D2733}"/>
              </a:ext>
            </a:extLst>
          </p:cNvPr>
          <p:cNvSpPr txBox="1"/>
          <p:nvPr/>
        </p:nvSpPr>
        <p:spPr>
          <a:xfrm>
            <a:off x="1395350" y="5940136"/>
            <a:ext cx="50841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Back Seal Plate Deformed Under Vacuum (Deflection Shown)</a:t>
            </a:r>
          </a:p>
        </p:txBody>
      </p:sp>
      <p:sp>
        <p:nvSpPr>
          <p:cNvPr id="8" name="Footer Placeholder 2">
            <a:extLst>
              <a:ext uri="{FF2B5EF4-FFF2-40B4-BE49-F238E27FC236}">
                <a16:creationId xmlns:a16="http://schemas.microsoft.com/office/drawing/2014/main" id="{C53D032F-2E77-EFE8-A8A6-9BDC955CB2F3}"/>
              </a:ext>
            </a:extLst>
          </p:cNvPr>
          <p:cNvSpPr>
            <a:spLocks noGrp="1"/>
          </p:cNvSpPr>
          <p:nvPr>
            <p:ph type="ftr" sz="quarter" idx="11"/>
          </p:nvPr>
        </p:nvSpPr>
        <p:spPr>
          <a:xfrm>
            <a:off x="10157468" y="6493996"/>
            <a:ext cx="7543800" cy="365125"/>
          </a:xfrm>
        </p:spPr>
        <p:txBody>
          <a:bodyPr/>
          <a:lstStyle/>
          <a:p>
            <a:r>
              <a:rPr lang="en-US">
                <a:solidFill>
                  <a:schemeClr val="tx1"/>
                </a:solidFill>
              </a:rPr>
              <a:t>Son&amp;Bradley_10-11-2022_NPOI_P5</a:t>
            </a:r>
          </a:p>
        </p:txBody>
      </p:sp>
    </p:spTree>
    <p:extLst>
      <p:ext uri="{BB962C8B-B14F-4D97-AF65-F5344CB8AC3E}">
        <p14:creationId xmlns:p14="http://schemas.microsoft.com/office/powerpoint/2010/main" val="107369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CD29-5EA0-8819-2E83-B0725F320DAC}"/>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a:effectLst>
                  <a:glow rad="38100">
                    <a:schemeClr val="bg1">
                      <a:lumMod val="65000"/>
                      <a:lumOff val="35000"/>
                      <a:alpha val="50000"/>
                    </a:schemeClr>
                  </a:glow>
                  <a:outerShdw blurRad="28575" dist="31750" dir="13200000" algn="tl" rotWithShape="0">
                    <a:srgbClr val="000000">
                      <a:alpha val="25000"/>
                    </a:srgbClr>
                  </a:outerShdw>
                </a:effectLst>
              </a:rPr>
              <a:t>Cost Analysis Update</a:t>
            </a:r>
          </a:p>
        </p:txBody>
      </p:sp>
      <p:sp>
        <p:nvSpPr>
          <p:cNvPr id="4" name="Footer Placeholder 3">
            <a:extLst>
              <a:ext uri="{FF2B5EF4-FFF2-40B4-BE49-F238E27FC236}">
                <a16:creationId xmlns:a16="http://schemas.microsoft.com/office/drawing/2014/main" id="{D1520CBF-9CA9-B8C0-0025-3E2B72C83645}"/>
              </a:ext>
            </a:extLst>
          </p:cNvPr>
          <p:cNvSpPr>
            <a:spLocks noGrp="1"/>
          </p:cNvSpPr>
          <p:nvPr>
            <p:ph type="ftr" sz="quarter" idx="11"/>
          </p:nvPr>
        </p:nvSpPr>
        <p:spPr>
          <a:xfrm>
            <a:off x="10442294" y="6492464"/>
            <a:ext cx="7543800" cy="365125"/>
          </a:xfrm>
        </p:spPr>
        <p:txBody>
          <a:bodyPr vert="horz" lIns="91440" tIns="45720" rIns="91440" bIns="45720" rtlCol="0" anchor="ctr">
            <a:normAutofit/>
          </a:bodyPr>
          <a:lstStyle/>
          <a:p>
            <a:pPr>
              <a:spcAft>
                <a:spcPts val="600"/>
              </a:spcAft>
            </a:pPr>
            <a:r>
              <a:rPr lang="en-US"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rPr>
              <a:t>Bradley_10-11-2022_NPOI_P5</a:t>
            </a:r>
          </a:p>
        </p:txBody>
      </p:sp>
      <p:pic>
        <p:nvPicPr>
          <p:cNvPr id="9" name="Picture 9">
            <a:extLst>
              <a:ext uri="{FF2B5EF4-FFF2-40B4-BE49-F238E27FC236}">
                <a16:creationId xmlns:a16="http://schemas.microsoft.com/office/drawing/2014/main" id="{2606E756-AD3B-0462-4A9F-00E3903089EE}"/>
              </a:ext>
            </a:extLst>
          </p:cNvPr>
          <p:cNvPicPr>
            <a:picLocks noChangeAspect="1"/>
          </p:cNvPicPr>
          <p:nvPr/>
        </p:nvPicPr>
        <p:blipFill>
          <a:blip r:embed="rId4"/>
          <a:stretch>
            <a:fillRect/>
          </a:stretch>
        </p:blipFill>
        <p:spPr>
          <a:xfrm>
            <a:off x="792461" y="102023"/>
            <a:ext cx="6537336" cy="657920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80D9E127-1C6C-8AF6-8018-A7D766562561}"/>
              </a:ext>
            </a:extLst>
          </p:cNvPr>
          <p:cNvSpPr txBox="1"/>
          <p:nvPr/>
        </p:nvSpPr>
        <p:spPr>
          <a:xfrm>
            <a:off x="7326922" y="6058317"/>
            <a:ext cx="4894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TABLE V: Tentative Cost Analysis Chart</a:t>
            </a:r>
          </a:p>
        </p:txBody>
      </p:sp>
    </p:spTree>
    <p:extLst>
      <p:ext uri="{BB962C8B-B14F-4D97-AF65-F5344CB8AC3E}">
        <p14:creationId xmlns:p14="http://schemas.microsoft.com/office/powerpoint/2010/main" val="272443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6466-2263-5935-74E2-B39B961DBCA3}"/>
              </a:ext>
            </a:extLst>
          </p:cNvPr>
          <p:cNvSpPr>
            <a:spLocks noGrp="1"/>
          </p:cNvSpPr>
          <p:nvPr>
            <p:ph type="title"/>
          </p:nvPr>
        </p:nvSpPr>
        <p:spPr>
          <a:xfrm>
            <a:off x="1141413" y="2476919"/>
            <a:ext cx="9905998" cy="1905000"/>
          </a:xfrm>
        </p:spPr>
        <p:txBody>
          <a:bodyPr>
            <a:normAutofit/>
          </a:bodyPr>
          <a:lstStyle/>
          <a:p>
            <a:pPr algn="ctr"/>
            <a:r>
              <a:rPr lang="en-US" sz="6000">
                <a:effectLst>
                  <a:glow rad="38100">
                    <a:prstClr val="black">
                      <a:lumMod val="65000"/>
                      <a:lumOff val="35000"/>
                      <a:alpha val="40000"/>
                    </a:prstClr>
                  </a:glow>
                  <a:outerShdw blurRad="28575" dist="38100" dir="14040000" algn="tl" rotWithShape="0">
                    <a:srgbClr val="000000">
                      <a:alpha val="25000"/>
                    </a:srgbClr>
                  </a:outerShdw>
                </a:effectLst>
              </a:rPr>
              <a:t>Questions?</a:t>
            </a:r>
          </a:p>
        </p:txBody>
      </p:sp>
    </p:spTree>
    <p:extLst>
      <p:ext uri="{BB962C8B-B14F-4D97-AF65-F5344CB8AC3E}">
        <p14:creationId xmlns:p14="http://schemas.microsoft.com/office/powerpoint/2010/main" val="478896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AB10-12C5-5F1E-EA84-D38B23CFE524}"/>
              </a:ext>
            </a:extLst>
          </p:cNvPr>
          <p:cNvSpPr>
            <a:spLocks noGrp="1"/>
          </p:cNvSpPr>
          <p:nvPr>
            <p:ph type="title"/>
          </p:nvPr>
        </p:nvSpPr>
        <p:spPr>
          <a:xfrm>
            <a:off x="1141413" y="609600"/>
            <a:ext cx="9905998" cy="306780"/>
          </a:xfrm>
        </p:spPr>
        <p:txBody>
          <a:bodyPr>
            <a:normAutofit fontScale="90000"/>
          </a:bodyPr>
          <a:lstStyle/>
          <a:p>
            <a:r>
              <a:rPr lang="en-US" err="1">
                <a:effectLst>
                  <a:glow rad="38100">
                    <a:prstClr val="black">
                      <a:lumMod val="65000"/>
                      <a:lumOff val="35000"/>
                      <a:alpha val="40000"/>
                    </a:prstClr>
                  </a:glow>
                  <a:outerShdw blurRad="28575" dist="38100" dir="14040000" algn="tl" rotWithShape="0">
                    <a:srgbClr val="000000">
                      <a:alpha val="25000"/>
                    </a:srgbClr>
                  </a:outerShdw>
                </a:effectLst>
              </a:rPr>
              <a:t>Refrences</a:t>
            </a:r>
            <a:endParaRPr lang="en-US" err="1"/>
          </a:p>
        </p:txBody>
      </p:sp>
      <p:sp>
        <p:nvSpPr>
          <p:cNvPr id="3" name="Content Placeholder 2">
            <a:extLst>
              <a:ext uri="{FF2B5EF4-FFF2-40B4-BE49-F238E27FC236}">
                <a16:creationId xmlns:a16="http://schemas.microsoft.com/office/drawing/2014/main" id="{DC03E592-4583-46C9-F737-BA76819C5885}"/>
              </a:ext>
            </a:extLst>
          </p:cNvPr>
          <p:cNvSpPr>
            <a:spLocks noGrp="1"/>
          </p:cNvSpPr>
          <p:nvPr>
            <p:ph idx="1"/>
          </p:nvPr>
        </p:nvSpPr>
        <p:spPr>
          <a:xfrm>
            <a:off x="498167" y="1475281"/>
            <a:ext cx="9905998" cy="6029467"/>
          </a:xfrm>
        </p:spPr>
        <p:txBody>
          <a:bodyPr>
            <a:normAutofit fontScale="55000" lnSpcReduction="20000"/>
          </a:bodyPr>
          <a:lstStyle/>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[1] '</a:t>
            </a:r>
            <a:r>
              <a:rPr lang="en-US" b="1">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The Importance of Choosing the Correct Material for Vacuum O-Rings and Vacuum Seals'. Apple Rubber.  [</a:t>
            </a:r>
            <a:r>
              <a:rPr lang="en-US" b="1" err="1">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OnlineAccess</a:t>
            </a:r>
            <a:r>
              <a:rPr lang="en-US" b="1">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 </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hlinkClick r:id="rId2"/>
              </a:rPr>
              <a:t>https://www.applerubber.com/hot-topics-for-engineers/the-importance-of-the-correct-material-for-vacuum-o-rings-and-vacuum-seals/</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Calibri"/>
              </a:rPr>
              <a:t>[2</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 J.A. Clark III , J. Murphy, L. Ha, J. P. Walton , J. Howard, J. T. Armstrong, G. C. Gilbreath  , R. B. Hindsley , and T. A. </a:t>
            </a:r>
            <a:r>
              <a:rPr lang="en-US" err="1">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Pauls</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 'Alignment of vacuum feed stations on the Navy Prototype Optical Interferometer'. [</a:t>
            </a:r>
            <a:r>
              <a:rPr lang="en-US" err="1">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OnlineAccess</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 </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hlinkClick r:id="rId3"/>
              </a:rPr>
              <a:t>https://apps.dtic.mil/sti/pdfs/ADA477246.pdf</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[3] 'Vacuum Chambers and Optical Equipment'. Imperial Machine &amp; Tool CO. [</a:t>
            </a:r>
            <a:r>
              <a:rPr lang="en-US" err="1">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OnlineAccess</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 </a:t>
            </a:r>
            <a:r>
              <a:rPr lang="en-US" u="sng">
                <a:solidFill>
                  <a:srgbClr val="0070C0"/>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hlinkClick r:id="rId4"/>
              </a:rPr>
              <a:t>https://www.imperialmachine.com/vacuum-chambers</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rPr>
              <a:t>[4] </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'The long-stroke MROI vacuum delay lines from concept to generation' [</a:t>
            </a:r>
            <a:r>
              <a:rPr lang="en-US" err="1">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OnlineAccess</a:t>
            </a:r>
            <a:r>
              <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 </a:t>
            </a:r>
            <a:r>
              <a:rPr lang="en-US" u="sng">
                <a:solidFill>
                  <a:srgbClr val="0070C0"/>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hlinkClick r:id="rId5"/>
              </a:rPr>
              <a:t>https://www.researchgate.net/publication/237371110_The_long-stroke_MROI_vacuum_delay_lines_from_concept_to_production</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ea typeface="+mn-lt"/>
              <a:cs typeface="+mn-lt"/>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[5] “Kurt J. Lesker Company,”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www.lesker.com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https://www.lesker.com/index.cfm (accessed Oct. 11, 2022).</a:t>
            </a:r>
            <a:endParaRPr lang="en-US" u="sng">
              <a:solidFill>
                <a:srgbClr val="0070C0"/>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[6]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“Parker Engineering Your Success Motion Control Technology,”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Parker Hannifin Corporation</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2020.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6"/>
              </a:rPr>
              <a:t>https://www.parker.com/portal/site/PARKER/menuitem.b90576e27a4d71ae1bfcc510237ad1ca/?vgnextoid=c38888b5bd16e010VgnVCM1000000308a8c0RCRD&amp;vgnextfmt=EN</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[7]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“Fittings, Flanges, and Hardware | Ideal Vacuum,”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www.idealvac.com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https://www.idealvac.com/Fittings-and-Flanges/ct/2 (accessed Oct. 11, 2022). </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[8]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“Vacuum Fittings and Flanges,”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www.newport.com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https://www.newport.com/c/vacuum-flange-components (accessed Oct. 11, 2022).</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[9]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“Optical Imaging | Laser Optics | Edmund Optics,”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www.edmundoptics.com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7"/>
              </a:rPr>
              <a:t>https://www.edmundoptics.com/</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[10]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r>
              <a:rPr lang="en-US"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Carr</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McMaster</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[Online]. Available: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8"/>
              </a:rPr>
              <a:t>https://www.mcmaster.com/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11-Oct-2022]. </a:t>
            </a: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[11]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“Thorlabs, Inc. - your source for fiber optics, laser diodes, optical instrumentation and polarization measurement &amp; control,”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Thorlabs, Inc. - Your Source for Fiber Optics, Laser Diodes, Optical Instrumentation and Polarization Measurement &amp; Control</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[Online]. Available: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9"/>
              </a:rPr>
              <a:t>https://www.thorlabs.com/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11-Oct-2022]. </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[12]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“Aluminum supplier,”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Aluminum Supplier | Bar, Sheet, Plate, Tube, Pipe, Shape</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[Online]. Available: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0"/>
              </a:rPr>
              <a:t>https://www.industrialmetalsupply.com/Products/Metals/aluminum?gclid=EAIaIQobChMIp7f_rKrZgIV9QetBh3t0QAOEAAYASAAEgKFvPD_BwE</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11-Oct-2022]. </a:t>
            </a: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[13]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“Home,”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Alaska Rubber Group</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[Online]. Available: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1"/>
              </a:rPr>
              <a:t>https://www.alaskarubbergroup.com/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11-Oct-2022]. </a:t>
            </a: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[14]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2"/>
              </a:rPr>
              <a:t>Www.htcvacuum.com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ja-JP" alt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日揚科技股份有限公司</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“Vacuum components suppliers: Vacuum products manufacturer: Vacuum Chamber Kits - HTC Vacuum,”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Vacuum Components Suppliers| Vacuum Products Manufacturer | Vacuum Chamber kits - Htc vacuum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[Online]. Available: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3"/>
              </a:rPr>
              <a:t>https://www.htcvacuum.com/en-global/vacuum-components?gclid=EAIaIQobChMIrKbp4arZ-gIV-BetBh3FDAJXEAAYASAAEgKxi_D_BwE</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11-Oct-2022]. </a:t>
            </a:r>
          </a:p>
          <a:p>
            <a:pPr>
              <a:lnSpc>
                <a:spcPct val="90000"/>
              </a:lnSpc>
              <a:spcBef>
                <a:spcPts val="1000"/>
              </a:spcBef>
              <a:spcAft>
                <a:spcPts val="0"/>
              </a:spcAft>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rPr>
              <a:t>[15]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“Socket Head Cap Screws Dimensions &amp; Specs | AFT Fasteners,” </a:t>
            </a:r>
            <a:r>
              <a:rPr lang="en-US" i="1">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4"/>
              </a:rPr>
              <a:t>www.aftfasteners.com</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15"/>
              </a:rPr>
              <a:t>https://www.aftfasteners.com/socket-cap-screws-dimensions-and-mechanical-properties/</a:t>
            </a:r>
            <a:r>
              <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(accessed Oct. 11, 2022).</a:t>
            </a:r>
          </a:p>
          <a:p>
            <a:pPr>
              <a:lnSpc>
                <a:spcPct val="90000"/>
              </a:lnSpc>
              <a:spcBef>
                <a:spcPts val="1000"/>
              </a:spcBef>
              <a:spcAft>
                <a:spcPts val="0"/>
              </a:spcAft>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a:lnSpc>
                <a:spcPct val="90000"/>
              </a:lnSpc>
              <a:spcBef>
                <a:spcPts val="1000"/>
              </a:spcBef>
              <a:spcAft>
                <a:spcPts val="0"/>
              </a:spcAft>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entury Gothic"/>
              <a:cs typeface="Times New Roman"/>
            </a:endParaRPr>
          </a:p>
          <a:p>
            <a:pPr marL="0" indent="0">
              <a:buNone/>
            </a:pPr>
            <a:endParaRPr lang="en-US">
              <a:effectLst>
                <a:glow rad="38100">
                  <a:prstClr val="black">
                    <a:lumMod val="50000"/>
                    <a:lumOff val="50000"/>
                    <a:alpha val="20000"/>
                  </a:prstClr>
                </a:glow>
                <a:outerShdw blurRad="44450" dist="12700" dir="13860000" algn="tl" rotWithShape="0">
                  <a:srgbClr val="000000">
                    <a:alpha val="20000"/>
                  </a:srgbClr>
                </a:outerShdw>
              </a:effectLst>
              <a:latin typeface="Calibri"/>
              <a:cs typeface="Times New Roman"/>
            </a:endParaRPr>
          </a:p>
        </p:txBody>
      </p:sp>
    </p:spTree>
    <p:extLst>
      <p:ext uri="{BB962C8B-B14F-4D97-AF65-F5344CB8AC3E}">
        <p14:creationId xmlns:p14="http://schemas.microsoft.com/office/powerpoint/2010/main" val="244725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C49E-D6D6-1045-4D76-8C2A0CF2A8C2}"/>
              </a:ext>
            </a:extLst>
          </p:cNvPr>
          <p:cNvSpPr>
            <a:spLocks noGrp="1"/>
          </p:cNvSpPr>
          <p:nvPr>
            <p:ph type="title"/>
          </p:nvPr>
        </p:nvSpPr>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Naval precision Optical Interferometer</a:t>
            </a:r>
            <a:endParaRPr lang="en-US" dirty="0"/>
          </a:p>
        </p:txBody>
      </p:sp>
      <p:pic>
        <p:nvPicPr>
          <p:cNvPr id="4" name="Picture 4" descr="A picture containing mountain, outdoor, nature, hill&#10;&#10;Description automatically generated">
            <a:extLst>
              <a:ext uri="{FF2B5EF4-FFF2-40B4-BE49-F238E27FC236}">
                <a16:creationId xmlns:a16="http://schemas.microsoft.com/office/drawing/2014/main" id="{8049338E-154A-5D9B-BD44-EF4AFE001752}"/>
              </a:ext>
            </a:extLst>
          </p:cNvPr>
          <p:cNvPicPr>
            <a:picLocks noChangeAspect="1"/>
          </p:cNvPicPr>
          <p:nvPr/>
        </p:nvPicPr>
        <p:blipFill>
          <a:blip r:embed="rId2"/>
          <a:stretch>
            <a:fillRect/>
          </a:stretch>
        </p:blipFill>
        <p:spPr>
          <a:xfrm>
            <a:off x="5645499" y="2063209"/>
            <a:ext cx="6320133" cy="3927616"/>
          </a:xfrm>
          <a:prstGeom prst="rect">
            <a:avLst/>
          </a:prstGeom>
        </p:spPr>
      </p:pic>
      <p:sp>
        <p:nvSpPr>
          <p:cNvPr id="6" name="Footer Placeholder 2">
            <a:extLst>
              <a:ext uri="{FF2B5EF4-FFF2-40B4-BE49-F238E27FC236}">
                <a16:creationId xmlns:a16="http://schemas.microsoft.com/office/drawing/2014/main" id="{52E2593C-A75A-F2BE-1FE2-A69F1ACB539F}"/>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sp>
        <p:nvSpPr>
          <p:cNvPr id="8" name="Content Placeholder 2">
            <a:extLst>
              <a:ext uri="{FF2B5EF4-FFF2-40B4-BE49-F238E27FC236}">
                <a16:creationId xmlns:a16="http://schemas.microsoft.com/office/drawing/2014/main" id="{4FA3A62A-7A1E-F287-2687-EB82B95488A2}"/>
              </a:ext>
            </a:extLst>
          </p:cNvPr>
          <p:cNvSpPr>
            <a:spLocks noGrp="1"/>
          </p:cNvSpPr>
          <p:nvPr>
            <p:ph idx="1"/>
          </p:nvPr>
        </p:nvSpPr>
        <p:spPr>
          <a:xfrm>
            <a:off x="1141413" y="2064098"/>
            <a:ext cx="4379406" cy="3727102"/>
          </a:xfrm>
        </p:spPr>
        <p:txBody>
          <a:bodyPr vert="horz" lIns="91440" tIns="45720" rIns="91440" bIns="45720" rtlCol="0" anchor="ctr">
            <a:noAutofit/>
          </a:bodyPr>
          <a:lstStyle/>
          <a:p>
            <a:endParaRPr lang="en-US" sz="25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TextBox 4">
            <a:extLst>
              <a:ext uri="{FF2B5EF4-FFF2-40B4-BE49-F238E27FC236}">
                <a16:creationId xmlns:a16="http://schemas.microsoft.com/office/drawing/2014/main" id="{38EC8DB3-2FC3-1721-7A8C-A2FF23D4BD02}"/>
              </a:ext>
            </a:extLst>
          </p:cNvPr>
          <p:cNvSpPr txBox="1"/>
          <p:nvPr/>
        </p:nvSpPr>
        <p:spPr>
          <a:xfrm>
            <a:off x="478972" y="2145323"/>
            <a:ext cx="516317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Main Purpose of NPOI:</a:t>
            </a:r>
            <a:endParaRPr lang="en-US" dirty="0"/>
          </a:p>
          <a:p>
            <a:pPr marL="742950" lvl="1" indent="-285750">
              <a:buFont typeface="Arial"/>
              <a:buChar char="•"/>
            </a:pPr>
            <a:r>
              <a:rPr lang="en-US" sz="2400" dirty="0"/>
              <a:t>Astronomical observation and a better understanding of how the universe works</a:t>
            </a:r>
            <a:endParaRPr lang="en-US" dirty="0"/>
          </a:p>
          <a:p>
            <a:pPr marL="285750" indent="-285750">
              <a:buFont typeface="Arial"/>
              <a:buChar char="•"/>
            </a:pPr>
            <a:endParaRPr lang="en-US" sz="2400" dirty="0"/>
          </a:p>
          <a:p>
            <a:pPr marL="285750" indent="-285750">
              <a:buFont typeface="Arial"/>
              <a:buChar char="•"/>
            </a:pPr>
            <a:r>
              <a:rPr lang="en-US" sz="2400" dirty="0"/>
              <a:t>Optical Interferometry:</a:t>
            </a:r>
            <a:endParaRPr lang="en-US" dirty="0"/>
          </a:p>
          <a:p>
            <a:pPr marL="742950" lvl="1" indent="-285750">
              <a:buFont typeface="Arial"/>
              <a:buChar char="•"/>
            </a:pPr>
            <a:r>
              <a:rPr lang="en-US" sz="2400" dirty="0"/>
              <a:t>Multiple telescopes collect light to be sent to the lab</a:t>
            </a:r>
          </a:p>
          <a:p>
            <a:pPr marL="742950" lvl="1" indent="-285750">
              <a:buFont typeface="Arial"/>
              <a:buChar char="•"/>
            </a:pPr>
            <a:r>
              <a:rPr lang="en-US" sz="2400" dirty="0"/>
              <a:t>The lab uses a beam combiner to create a synthesized data point</a:t>
            </a:r>
          </a:p>
        </p:txBody>
      </p:sp>
    </p:spTree>
    <p:extLst>
      <p:ext uri="{BB962C8B-B14F-4D97-AF65-F5344CB8AC3E}">
        <p14:creationId xmlns:p14="http://schemas.microsoft.com/office/powerpoint/2010/main" val="287699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A33A-03F5-77F4-D7DD-D09585861E1C}"/>
              </a:ext>
            </a:extLst>
          </p:cNvPr>
          <p:cNvSpPr>
            <a:spLocks noGrp="1"/>
          </p:cNvSpPr>
          <p:nvPr>
            <p:ph type="title"/>
          </p:nvPr>
        </p:nvSpPr>
        <p:spPr>
          <a:xfrm>
            <a:off x="1141413" y="609600"/>
            <a:ext cx="6842381" cy="1905000"/>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NPOI Project Description Review</a:t>
            </a:r>
            <a:endParaRPr lang="en-US"/>
          </a:p>
        </p:txBody>
      </p:sp>
      <p:sp>
        <p:nvSpPr>
          <p:cNvPr id="3" name="Content Placeholder 2">
            <a:extLst>
              <a:ext uri="{FF2B5EF4-FFF2-40B4-BE49-F238E27FC236}">
                <a16:creationId xmlns:a16="http://schemas.microsoft.com/office/drawing/2014/main" id="{9F45ECAF-6CCB-9612-B918-250E267A2F28}"/>
              </a:ext>
            </a:extLst>
          </p:cNvPr>
          <p:cNvSpPr>
            <a:spLocks noGrp="1"/>
          </p:cNvSpPr>
          <p:nvPr>
            <p:ph idx="1"/>
          </p:nvPr>
        </p:nvSpPr>
        <p:spPr>
          <a:xfrm>
            <a:off x="1141413" y="2666999"/>
            <a:ext cx="7092460" cy="3124201"/>
          </a:xfrm>
        </p:spPr>
        <p:txBody>
          <a:bodyPr vert="horz" lIns="91440" tIns="45720" rIns="91440" bIns="45720" rtlCol="0" anchor="ctr">
            <a:noAutofit/>
          </a:bodyPr>
          <a:lstStyle/>
          <a:p>
            <a:pPr marL="0" indent="0">
              <a:buNone/>
            </a:pPr>
            <a:endParaRPr lang="en-US" sz="25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500" dirty="0">
                <a:effectLst>
                  <a:glow rad="38100">
                    <a:prstClr val="black">
                      <a:lumMod val="50000"/>
                      <a:lumOff val="50000"/>
                      <a:alpha val="20000"/>
                    </a:prstClr>
                  </a:glow>
                  <a:outerShdw blurRad="44450" dist="12700" dir="13860000" algn="tl" rotWithShape="0">
                    <a:srgbClr val="000000">
                      <a:alpha val="20000"/>
                    </a:srgbClr>
                  </a:outerShdw>
                </a:effectLst>
              </a:rPr>
              <a:t>Our Project: Designing seal plates for both ends of the Fast Delay Lines (FDL's) that are light and easy to remove, along with snoot layout optimization</a:t>
            </a:r>
          </a:p>
          <a:p>
            <a:pPr>
              <a:buClr>
                <a:srgbClr val="FFFFFF"/>
              </a:buClr>
            </a:pPr>
            <a:r>
              <a:rPr lang="en-US" sz="2500" dirty="0">
                <a:effectLst>
                  <a:glow rad="38100">
                    <a:prstClr val="black">
                      <a:lumMod val="50000"/>
                      <a:lumOff val="50000"/>
                      <a:alpha val="20000"/>
                    </a:prstClr>
                  </a:glow>
                  <a:outerShdw blurRad="44450" dist="12700" dir="13860000" algn="tl" rotWithShape="0">
                    <a:srgbClr val="000000">
                      <a:alpha val="20000"/>
                    </a:srgbClr>
                  </a:outerShdw>
                </a:effectLst>
              </a:rPr>
              <a:t>It took three of us 5 hours to disassemble and reassemble 1 front of tank, no maintenance</a:t>
            </a: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picture containing indoor, wall, ceiling, several&#10;&#10;Description automatically generated">
            <a:extLst>
              <a:ext uri="{FF2B5EF4-FFF2-40B4-BE49-F238E27FC236}">
                <a16:creationId xmlns:a16="http://schemas.microsoft.com/office/drawing/2014/main" id="{47C44D70-0EE7-BF7B-2891-1D65320E990F}"/>
              </a:ext>
            </a:extLst>
          </p:cNvPr>
          <p:cNvPicPr>
            <a:picLocks noChangeAspect="1"/>
          </p:cNvPicPr>
          <p:nvPr/>
        </p:nvPicPr>
        <p:blipFill rotWithShape="1">
          <a:blip r:embed="rId3"/>
          <a:srcRect t="32351"/>
          <a:stretch/>
        </p:blipFill>
        <p:spPr>
          <a:xfrm rot="5400000">
            <a:off x="6856943" y="1689238"/>
            <a:ext cx="6858000" cy="3479523"/>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6" name="Footer Placeholder 2">
            <a:extLst>
              <a:ext uri="{FF2B5EF4-FFF2-40B4-BE49-F238E27FC236}">
                <a16:creationId xmlns:a16="http://schemas.microsoft.com/office/drawing/2014/main" id="{A97CF518-236F-2723-7B68-2ACF0CDEB951}"/>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spTree>
    <p:extLst>
      <p:ext uri="{BB962C8B-B14F-4D97-AF65-F5344CB8AC3E}">
        <p14:creationId xmlns:p14="http://schemas.microsoft.com/office/powerpoint/2010/main" val="284389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ABAF8-A5F0-4E99-AB6D-67BFBB982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60D8B-1CD6-5166-C498-4825877C7502}"/>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Black Box Model</a:t>
            </a:r>
          </a:p>
        </p:txBody>
      </p:sp>
      <p:sp>
        <p:nvSpPr>
          <p:cNvPr id="11" name="Rounded Rectangle 7">
            <a:extLst>
              <a:ext uri="{FF2B5EF4-FFF2-40B4-BE49-F238E27FC236}">
                <a16:creationId xmlns:a16="http://schemas.microsoft.com/office/drawing/2014/main" id="{5F7833E7-6A14-4F78-A2DD-5640A4F6C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4" descr="Graphical user interface&#10;&#10;Description automatically generated">
            <a:extLst>
              <a:ext uri="{FF2B5EF4-FFF2-40B4-BE49-F238E27FC236}">
                <a16:creationId xmlns:a16="http://schemas.microsoft.com/office/drawing/2014/main" id="{03BD141D-3792-139D-C739-673C014BFA78}"/>
              </a:ext>
            </a:extLst>
          </p:cNvPr>
          <p:cNvPicPr>
            <a:picLocks noGrp="1" noChangeAspect="1"/>
          </p:cNvPicPr>
          <p:nvPr>
            <p:ph idx="1"/>
          </p:nvPr>
        </p:nvPicPr>
        <p:blipFill>
          <a:blip r:embed="rId3"/>
          <a:stretch>
            <a:fillRect/>
          </a:stretch>
        </p:blipFill>
        <p:spPr>
          <a:xfrm>
            <a:off x="1142544" y="1844300"/>
            <a:ext cx="5915570" cy="3150040"/>
          </a:xfrm>
          <a:prstGeom prst="rect">
            <a:avLst/>
          </a:prstGeom>
        </p:spPr>
      </p:pic>
      <p:sp>
        <p:nvSpPr>
          <p:cNvPr id="3" name="Footer Placeholder 2">
            <a:extLst>
              <a:ext uri="{FF2B5EF4-FFF2-40B4-BE49-F238E27FC236}">
                <a16:creationId xmlns:a16="http://schemas.microsoft.com/office/drawing/2014/main" id="{FECE04FA-2808-6ACD-5E8C-B699B9704E81}"/>
              </a:ext>
            </a:extLst>
          </p:cNvPr>
          <p:cNvSpPr>
            <a:spLocks noGrp="1"/>
          </p:cNvSpPr>
          <p:nvPr>
            <p:ph type="ftr" sz="quarter" idx="11"/>
          </p:nvPr>
        </p:nvSpPr>
        <p:spPr>
          <a:xfrm>
            <a:off x="10408677" y="6493996"/>
            <a:ext cx="7543800" cy="365125"/>
          </a:xfrm>
        </p:spPr>
        <p:txBody>
          <a:bodyPr/>
          <a:lstStyle/>
          <a:p>
            <a:r>
              <a:rPr lang="en-US">
                <a:solidFill>
                  <a:schemeClr val="bg1"/>
                </a:solidFill>
              </a:rPr>
              <a:t>Bradley_10-11-2022_NPOI_P5</a:t>
            </a:r>
          </a:p>
        </p:txBody>
      </p:sp>
    </p:spTree>
    <p:extLst>
      <p:ext uri="{BB962C8B-B14F-4D97-AF65-F5344CB8AC3E}">
        <p14:creationId xmlns:p14="http://schemas.microsoft.com/office/powerpoint/2010/main" val="301069398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4E02-6922-080B-070B-90FD2E09541B}"/>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2800">
                <a:effectLst>
                  <a:glow rad="38100">
                    <a:schemeClr val="bg1">
                      <a:lumMod val="65000"/>
                      <a:lumOff val="35000"/>
                      <a:alpha val="50000"/>
                    </a:schemeClr>
                  </a:glow>
                  <a:outerShdw blurRad="28575" dist="31750" dir="13200000" algn="tl" rotWithShape="0">
                    <a:srgbClr val="000000">
                      <a:alpha val="25000"/>
                    </a:srgbClr>
                  </a:outerShdw>
                </a:effectLst>
              </a:rPr>
              <a:t>Decomposition Model</a:t>
            </a:r>
          </a:p>
        </p:txBody>
      </p:sp>
      <p:pic>
        <p:nvPicPr>
          <p:cNvPr id="4" name="Picture 4" descr="Diagram&#10;&#10;Description automatically generated">
            <a:extLst>
              <a:ext uri="{FF2B5EF4-FFF2-40B4-BE49-F238E27FC236}">
                <a16:creationId xmlns:a16="http://schemas.microsoft.com/office/drawing/2014/main" id="{A299236D-A859-B1FB-F72A-D9ADB05059E5}"/>
              </a:ext>
            </a:extLst>
          </p:cNvPr>
          <p:cNvPicPr>
            <a:picLocks noChangeAspect="1"/>
          </p:cNvPicPr>
          <p:nvPr/>
        </p:nvPicPr>
        <p:blipFill>
          <a:blip r:embed="rId4"/>
          <a:stretch>
            <a:fillRect/>
          </a:stretch>
        </p:blipFill>
        <p:spPr>
          <a:xfrm>
            <a:off x="334356" y="832672"/>
            <a:ext cx="7828942" cy="519074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Footer Placeholder 4">
            <a:extLst>
              <a:ext uri="{FF2B5EF4-FFF2-40B4-BE49-F238E27FC236}">
                <a16:creationId xmlns:a16="http://schemas.microsoft.com/office/drawing/2014/main" id="{04AC4BC6-47E4-F929-C694-CE17DA3F6EA0}"/>
              </a:ext>
            </a:extLst>
          </p:cNvPr>
          <p:cNvSpPr>
            <a:spLocks noGrp="1"/>
          </p:cNvSpPr>
          <p:nvPr>
            <p:ph type="ftr" sz="quarter" idx="11"/>
          </p:nvPr>
        </p:nvSpPr>
        <p:spPr>
          <a:xfrm>
            <a:off x="10433854" y="6402821"/>
            <a:ext cx="7543800" cy="365125"/>
          </a:xfrm>
        </p:spPr>
        <p:txBody>
          <a:bodyPr/>
          <a:lstStyle/>
          <a:p>
            <a:r>
              <a:rPr lang="en-US"/>
              <a:t>Bradley_10-11-2022_NPOI_P5</a:t>
            </a:r>
          </a:p>
        </p:txBody>
      </p:sp>
    </p:spTree>
    <p:extLst>
      <p:ext uri="{BB962C8B-B14F-4D97-AF65-F5344CB8AC3E}">
        <p14:creationId xmlns:p14="http://schemas.microsoft.com/office/powerpoint/2010/main" val="212453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1621-1934-BDD8-31D7-DC55307BD52A}"/>
              </a:ext>
            </a:extLst>
          </p:cNvPr>
          <p:cNvSpPr>
            <a:spLocks noGrp="1"/>
          </p:cNvSpPr>
          <p:nvPr>
            <p:ph type="title"/>
          </p:nvPr>
        </p:nvSpPr>
        <p:spPr>
          <a:xfrm>
            <a:off x="565028" y="150446"/>
            <a:ext cx="9905998" cy="19050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Concept Generation</a:t>
            </a:r>
            <a:endParaRPr lang="en-US"/>
          </a:p>
        </p:txBody>
      </p:sp>
      <p:sp>
        <p:nvSpPr>
          <p:cNvPr id="4" name="TextBox 3">
            <a:extLst>
              <a:ext uri="{FF2B5EF4-FFF2-40B4-BE49-F238E27FC236}">
                <a16:creationId xmlns:a16="http://schemas.microsoft.com/office/drawing/2014/main" id="{170D25B9-2626-3AA7-1262-D04980A4E988}"/>
              </a:ext>
            </a:extLst>
          </p:cNvPr>
          <p:cNvSpPr txBox="1"/>
          <p:nvPr/>
        </p:nvSpPr>
        <p:spPr>
          <a:xfrm>
            <a:off x="249391" y="1923823"/>
            <a:ext cx="6025758"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1900"/>
              <a:t>The main concept of designs was to satisfy the customer's need.</a:t>
            </a:r>
          </a:p>
          <a:p>
            <a:pPr marL="457200" indent="-457200">
              <a:buFont typeface="Arial"/>
              <a:buChar char="•"/>
            </a:pPr>
            <a:endParaRPr lang="en-US" sz="1900"/>
          </a:p>
          <a:p>
            <a:pPr marL="457200" indent="-457200">
              <a:buFont typeface="Arial"/>
              <a:buChar char="•"/>
            </a:pPr>
            <a:r>
              <a:rPr lang="en-US" sz="1900"/>
              <a:t>There were three parts that the team needed to design: snoots and front/back seal plates.</a:t>
            </a:r>
          </a:p>
          <a:p>
            <a:pPr marL="457200" indent="-457200">
              <a:buFont typeface="Arial"/>
              <a:buChar char="•"/>
            </a:pPr>
            <a:endParaRPr lang="en-US" sz="1900"/>
          </a:p>
          <a:p>
            <a:pPr marL="457200" indent="-457200">
              <a:buFont typeface="Arial"/>
              <a:buChar char="•"/>
            </a:pPr>
            <a:r>
              <a:rPr lang="en-US" sz="1900"/>
              <a:t>Snoot: be able to easily removed. Block any air or light from entering.</a:t>
            </a:r>
          </a:p>
          <a:p>
            <a:pPr marL="457200" indent="-457200">
              <a:buFont typeface="Arial"/>
              <a:buChar char="•"/>
            </a:pPr>
            <a:endParaRPr lang="en-US" sz="1900"/>
          </a:p>
          <a:p>
            <a:pPr marL="457200" indent="-457200">
              <a:buFont typeface="Arial"/>
              <a:buChar char="•"/>
            </a:pPr>
            <a:r>
              <a:rPr lang="en-US" sz="1900"/>
              <a:t>Back seal plate: has a window that the client can view inside the vacuum tank. </a:t>
            </a:r>
          </a:p>
          <a:p>
            <a:pPr marL="457200" indent="-457200">
              <a:buFont typeface="Arial"/>
              <a:buChar char="•"/>
            </a:pPr>
            <a:endParaRPr lang="en-US" sz="1900"/>
          </a:p>
          <a:p>
            <a:pPr marL="457200" indent="-457200">
              <a:buFont typeface="Arial"/>
              <a:buChar char="•"/>
            </a:pPr>
            <a:r>
              <a:rPr lang="en-US" sz="1900"/>
              <a:t>Front seal plate: weight needs to be less than 35 lbs. Deformation has to be less than 0.01 in</a:t>
            </a:r>
          </a:p>
          <a:p>
            <a:pPr marL="342900" indent="-342900">
              <a:buFont typeface="Arial"/>
              <a:buChar char="•"/>
            </a:pPr>
            <a:endParaRPr lang="en-US" sz="2000"/>
          </a:p>
          <a:p>
            <a:endParaRPr lang="en-US" sz="2000"/>
          </a:p>
          <a:p>
            <a:endParaRPr lang="en-US"/>
          </a:p>
          <a:p>
            <a:endParaRPr lang="en-US"/>
          </a:p>
        </p:txBody>
      </p:sp>
      <p:pic>
        <p:nvPicPr>
          <p:cNvPr id="5" name="Picture 5" descr="A picture containing indoor, engine, dirty, gear&#10;&#10;Description automatically generated">
            <a:extLst>
              <a:ext uri="{FF2B5EF4-FFF2-40B4-BE49-F238E27FC236}">
                <a16:creationId xmlns:a16="http://schemas.microsoft.com/office/drawing/2014/main" id="{9E50225D-9E53-A2AD-F012-C1B87DADE188}"/>
              </a:ext>
            </a:extLst>
          </p:cNvPr>
          <p:cNvPicPr>
            <a:picLocks noChangeAspect="1"/>
          </p:cNvPicPr>
          <p:nvPr/>
        </p:nvPicPr>
        <p:blipFill>
          <a:blip r:embed="rId2"/>
          <a:stretch>
            <a:fillRect/>
          </a:stretch>
        </p:blipFill>
        <p:spPr>
          <a:xfrm>
            <a:off x="9329529" y="942560"/>
            <a:ext cx="2687983" cy="2057400"/>
          </a:xfrm>
          <a:prstGeom prst="rect">
            <a:avLst/>
          </a:prstGeom>
        </p:spPr>
      </p:pic>
      <p:pic>
        <p:nvPicPr>
          <p:cNvPr id="6" name="Picture 6">
            <a:extLst>
              <a:ext uri="{FF2B5EF4-FFF2-40B4-BE49-F238E27FC236}">
                <a16:creationId xmlns:a16="http://schemas.microsoft.com/office/drawing/2014/main" id="{8EB17D8E-DBC4-8203-9E15-8C39F1E3BF29}"/>
              </a:ext>
            </a:extLst>
          </p:cNvPr>
          <p:cNvPicPr>
            <a:picLocks noChangeAspect="1"/>
          </p:cNvPicPr>
          <p:nvPr/>
        </p:nvPicPr>
        <p:blipFill>
          <a:blip r:embed="rId3"/>
          <a:stretch>
            <a:fillRect/>
          </a:stretch>
        </p:blipFill>
        <p:spPr>
          <a:xfrm>
            <a:off x="8998226" y="4067865"/>
            <a:ext cx="3096591" cy="2057400"/>
          </a:xfrm>
          <a:prstGeom prst="rect">
            <a:avLst/>
          </a:prstGeom>
        </p:spPr>
      </p:pic>
      <p:pic>
        <p:nvPicPr>
          <p:cNvPr id="7" name="Picture 7" descr="A picture containing indoor, several&#10;&#10;Description automatically generated">
            <a:extLst>
              <a:ext uri="{FF2B5EF4-FFF2-40B4-BE49-F238E27FC236}">
                <a16:creationId xmlns:a16="http://schemas.microsoft.com/office/drawing/2014/main" id="{21536C28-DE17-F639-395B-498D433DD96A}"/>
              </a:ext>
            </a:extLst>
          </p:cNvPr>
          <p:cNvPicPr>
            <a:picLocks noChangeAspect="1"/>
          </p:cNvPicPr>
          <p:nvPr/>
        </p:nvPicPr>
        <p:blipFill>
          <a:blip r:embed="rId4"/>
          <a:stretch>
            <a:fillRect/>
          </a:stretch>
        </p:blipFill>
        <p:spPr>
          <a:xfrm>
            <a:off x="6095511" y="4067866"/>
            <a:ext cx="2377045" cy="2057400"/>
          </a:xfrm>
          <a:prstGeom prst="rect">
            <a:avLst/>
          </a:prstGeom>
        </p:spPr>
      </p:pic>
      <p:sp>
        <p:nvSpPr>
          <p:cNvPr id="9" name="TextBox 8">
            <a:extLst>
              <a:ext uri="{FF2B5EF4-FFF2-40B4-BE49-F238E27FC236}">
                <a16:creationId xmlns:a16="http://schemas.microsoft.com/office/drawing/2014/main" id="{68B3F3EE-C56C-BE44-3D57-E638C9F03AA6}"/>
              </a:ext>
            </a:extLst>
          </p:cNvPr>
          <p:cNvSpPr txBox="1"/>
          <p:nvPr/>
        </p:nvSpPr>
        <p:spPr>
          <a:xfrm>
            <a:off x="6790556" y="3113805"/>
            <a:ext cx="58765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Snoot and front seal plate connected</a:t>
            </a:r>
          </a:p>
        </p:txBody>
      </p:sp>
      <p:sp>
        <p:nvSpPr>
          <p:cNvPr id="10" name="TextBox 9">
            <a:extLst>
              <a:ext uri="{FF2B5EF4-FFF2-40B4-BE49-F238E27FC236}">
                <a16:creationId xmlns:a16="http://schemas.microsoft.com/office/drawing/2014/main" id="{509877D6-FE91-FBA9-45F3-59B60C37931A}"/>
              </a:ext>
            </a:extLst>
          </p:cNvPr>
          <p:cNvSpPr txBox="1"/>
          <p:nvPr/>
        </p:nvSpPr>
        <p:spPr>
          <a:xfrm>
            <a:off x="6252820" y="6161237"/>
            <a:ext cx="2748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Back seal plate</a:t>
            </a:r>
          </a:p>
        </p:txBody>
      </p:sp>
      <p:sp>
        <p:nvSpPr>
          <p:cNvPr id="11" name="TextBox 10">
            <a:extLst>
              <a:ext uri="{FF2B5EF4-FFF2-40B4-BE49-F238E27FC236}">
                <a16:creationId xmlns:a16="http://schemas.microsoft.com/office/drawing/2014/main" id="{CA56EBF8-15AC-1F6D-72BF-A2F15DB07A84}"/>
              </a:ext>
            </a:extLst>
          </p:cNvPr>
          <p:cNvSpPr txBox="1"/>
          <p:nvPr/>
        </p:nvSpPr>
        <p:spPr>
          <a:xfrm>
            <a:off x="9513805" y="6162155"/>
            <a:ext cx="3043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Front seal plate</a:t>
            </a:r>
          </a:p>
        </p:txBody>
      </p:sp>
      <p:pic>
        <p:nvPicPr>
          <p:cNvPr id="3" name="Picture 11" descr="A picture containing indoor, kitchen, stove, cooking&#10;&#10;Description automatically generated">
            <a:extLst>
              <a:ext uri="{FF2B5EF4-FFF2-40B4-BE49-F238E27FC236}">
                <a16:creationId xmlns:a16="http://schemas.microsoft.com/office/drawing/2014/main" id="{DDDCD8BC-70BA-1A26-5F6E-463B2728AEE1}"/>
              </a:ext>
            </a:extLst>
          </p:cNvPr>
          <p:cNvPicPr>
            <a:picLocks noChangeAspect="1"/>
          </p:cNvPicPr>
          <p:nvPr/>
        </p:nvPicPr>
        <p:blipFill>
          <a:blip r:embed="rId5"/>
          <a:stretch>
            <a:fillRect/>
          </a:stretch>
        </p:blipFill>
        <p:spPr>
          <a:xfrm>
            <a:off x="6171096" y="677518"/>
            <a:ext cx="2975113" cy="2322443"/>
          </a:xfrm>
          <a:prstGeom prst="rect">
            <a:avLst/>
          </a:prstGeom>
        </p:spPr>
      </p:pic>
      <p:sp>
        <p:nvSpPr>
          <p:cNvPr id="12" name="Footer Placeholder 2">
            <a:extLst>
              <a:ext uri="{FF2B5EF4-FFF2-40B4-BE49-F238E27FC236}">
                <a16:creationId xmlns:a16="http://schemas.microsoft.com/office/drawing/2014/main" id="{DDA0E77A-F568-274A-FFD0-7175544A00A9}"/>
              </a:ext>
            </a:extLst>
          </p:cNvPr>
          <p:cNvSpPr>
            <a:spLocks noGrp="1"/>
          </p:cNvSpPr>
          <p:nvPr>
            <p:ph type="ftr" sz="quarter" idx="11"/>
          </p:nvPr>
        </p:nvSpPr>
        <p:spPr>
          <a:xfrm>
            <a:off x="10408677" y="6493996"/>
            <a:ext cx="7543800" cy="365125"/>
          </a:xfrm>
        </p:spPr>
        <p:txBody>
          <a:bodyPr/>
          <a:lstStyle/>
          <a:p>
            <a:r>
              <a:rPr lang="en-US">
                <a:solidFill>
                  <a:schemeClr val="tx1"/>
                </a:solidFill>
              </a:rPr>
              <a:t>Son_10-11-2022_NPOI_P5</a:t>
            </a:r>
          </a:p>
        </p:txBody>
      </p:sp>
    </p:spTree>
    <p:extLst>
      <p:ext uri="{BB962C8B-B14F-4D97-AF65-F5344CB8AC3E}">
        <p14:creationId xmlns:p14="http://schemas.microsoft.com/office/powerpoint/2010/main" val="2582766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00F2FB46-B359-CE9A-EC5A-F98A53426B3A}"/>
              </a:ext>
            </a:extLst>
          </p:cNvPr>
          <p:cNvPicPr>
            <a:picLocks noChangeAspect="1"/>
          </p:cNvPicPr>
          <p:nvPr/>
        </p:nvPicPr>
        <p:blipFill>
          <a:blip r:embed="rId2"/>
          <a:stretch>
            <a:fillRect/>
          </a:stretch>
        </p:blipFill>
        <p:spPr>
          <a:xfrm>
            <a:off x="2096476" y="760390"/>
            <a:ext cx="7237046" cy="2171989"/>
          </a:xfrm>
          <a:prstGeom prst="rect">
            <a:avLst/>
          </a:prstGeom>
        </p:spPr>
      </p:pic>
      <p:pic>
        <p:nvPicPr>
          <p:cNvPr id="8" name="Picture 8" descr="Diagram&#10;&#10;Description automatically generated">
            <a:extLst>
              <a:ext uri="{FF2B5EF4-FFF2-40B4-BE49-F238E27FC236}">
                <a16:creationId xmlns:a16="http://schemas.microsoft.com/office/drawing/2014/main" id="{20CB6439-66B0-1AA9-688C-D808896C52C3}"/>
              </a:ext>
            </a:extLst>
          </p:cNvPr>
          <p:cNvPicPr>
            <a:picLocks noChangeAspect="1"/>
          </p:cNvPicPr>
          <p:nvPr/>
        </p:nvPicPr>
        <p:blipFill>
          <a:blip r:embed="rId3"/>
          <a:stretch>
            <a:fillRect/>
          </a:stretch>
        </p:blipFill>
        <p:spPr>
          <a:xfrm>
            <a:off x="621324" y="4436829"/>
            <a:ext cx="2743200" cy="1130035"/>
          </a:xfrm>
          <a:prstGeom prst="rect">
            <a:avLst/>
          </a:prstGeom>
        </p:spPr>
      </p:pic>
      <p:pic>
        <p:nvPicPr>
          <p:cNvPr id="9" name="Picture 9" descr="Diagram, schematic&#10;&#10;Description automatically generated">
            <a:extLst>
              <a:ext uri="{FF2B5EF4-FFF2-40B4-BE49-F238E27FC236}">
                <a16:creationId xmlns:a16="http://schemas.microsoft.com/office/drawing/2014/main" id="{676AA9B3-C7EC-21CE-ECB6-4B24ECCFE135}"/>
              </a:ext>
            </a:extLst>
          </p:cNvPr>
          <p:cNvPicPr>
            <a:picLocks noChangeAspect="1"/>
          </p:cNvPicPr>
          <p:nvPr/>
        </p:nvPicPr>
        <p:blipFill>
          <a:blip r:embed="rId4"/>
          <a:stretch>
            <a:fillRect/>
          </a:stretch>
        </p:blipFill>
        <p:spPr>
          <a:xfrm>
            <a:off x="4636476" y="4434520"/>
            <a:ext cx="2743200" cy="1330036"/>
          </a:xfrm>
          <a:prstGeom prst="rect">
            <a:avLst/>
          </a:prstGeom>
        </p:spPr>
      </p:pic>
      <p:pic>
        <p:nvPicPr>
          <p:cNvPr id="10" name="Picture 10" descr="Diagram, schematic&#10;&#10;Description automatically generated">
            <a:extLst>
              <a:ext uri="{FF2B5EF4-FFF2-40B4-BE49-F238E27FC236}">
                <a16:creationId xmlns:a16="http://schemas.microsoft.com/office/drawing/2014/main" id="{718146C2-1998-F113-F8A6-7D30FB79A4B8}"/>
              </a:ext>
            </a:extLst>
          </p:cNvPr>
          <p:cNvPicPr>
            <a:picLocks noChangeAspect="1"/>
          </p:cNvPicPr>
          <p:nvPr/>
        </p:nvPicPr>
        <p:blipFill>
          <a:blip r:embed="rId5"/>
          <a:stretch>
            <a:fillRect/>
          </a:stretch>
        </p:blipFill>
        <p:spPr>
          <a:xfrm>
            <a:off x="8671170" y="3940818"/>
            <a:ext cx="2743200" cy="2415133"/>
          </a:xfrm>
          <a:prstGeom prst="rect">
            <a:avLst/>
          </a:prstGeom>
        </p:spPr>
      </p:pic>
      <p:sp>
        <p:nvSpPr>
          <p:cNvPr id="13" name="TextBox 12">
            <a:extLst>
              <a:ext uri="{FF2B5EF4-FFF2-40B4-BE49-F238E27FC236}">
                <a16:creationId xmlns:a16="http://schemas.microsoft.com/office/drawing/2014/main" id="{2546C51E-0416-8834-A9CB-77F3B33E21C0}"/>
              </a:ext>
            </a:extLst>
          </p:cNvPr>
          <p:cNvSpPr txBox="1"/>
          <p:nvPr/>
        </p:nvSpPr>
        <p:spPr>
          <a:xfrm>
            <a:off x="703385" y="3751384"/>
            <a:ext cx="25790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Rubber/Hose Sleeve Seal Type</a:t>
            </a:r>
          </a:p>
        </p:txBody>
      </p:sp>
      <p:sp>
        <p:nvSpPr>
          <p:cNvPr id="14" name="TextBox 13">
            <a:extLst>
              <a:ext uri="{FF2B5EF4-FFF2-40B4-BE49-F238E27FC236}">
                <a16:creationId xmlns:a16="http://schemas.microsoft.com/office/drawing/2014/main" id="{BB9B0063-87E7-EDEE-01CA-2722C828EC3D}"/>
              </a:ext>
            </a:extLst>
          </p:cNvPr>
          <p:cNvSpPr txBox="1"/>
          <p:nvPr/>
        </p:nvSpPr>
        <p:spPr>
          <a:xfrm>
            <a:off x="4855307" y="3888152"/>
            <a:ext cx="25790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Screw Alignment </a:t>
            </a:r>
          </a:p>
        </p:txBody>
      </p:sp>
      <p:sp>
        <p:nvSpPr>
          <p:cNvPr id="15" name="TextBox 14">
            <a:extLst>
              <a:ext uri="{FF2B5EF4-FFF2-40B4-BE49-F238E27FC236}">
                <a16:creationId xmlns:a16="http://schemas.microsoft.com/office/drawing/2014/main" id="{8EDCFA29-6AEC-021A-CE05-12ACD45D66C9}"/>
              </a:ext>
            </a:extLst>
          </p:cNvPr>
          <p:cNvSpPr txBox="1"/>
          <p:nvPr/>
        </p:nvSpPr>
        <p:spPr>
          <a:xfrm>
            <a:off x="8977923" y="3428999"/>
            <a:ext cx="25790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Spring Alignment</a:t>
            </a:r>
          </a:p>
        </p:txBody>
      </p:sp>
      <p:sp>
        <p:nvSpPr>
          <p:cNvPr id="16" name="TextBox 15">
            <a:extLst>
              <a:ext uri="{FF2B5EF4-FFF2-40B4-BE49-F238E27FC236}">
                <a16:creationId xmlns:a16="http://schemas.microsoft.com/office/drawing/2014/main" id="{89ADBF5C-7304-1F92-6454-B155F695472E}"/>
              </a:ext>
            </a:extLst>
          </p:cNvPr>
          <p:cNvSpPr txBox="1"/>
          <p:nvPr/>
        </p:nvSpPr>
        <p:spPr>
          <a:xfrm>
            <a:off x="3556000" y="332153"/>
            <a:ext cx="4894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TABLE I: Requirements and Variations</a:t>
            </a:r>
          </a:p>
        </p:txBody>
      </p:sp>
      <p:sp>
        <p:nvSpPr>
          <p:cNvPr id="18" name="Footer Placeholder 2">
            <a:extLst>
              <a:ext uri="{FF2B5EF4-FFF2-40B4-BE49-F238E27FC236}">
                <a16:creationId xmlns:a16="http://schemas.microsoft.com/office/drawing/2014/main" id="{87CC6C79-A9A9-6011-4A1A-1C8F18549E40}"/>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spTree>
    <p:extLst>
      <p:ext uri="{BB962C8B-B14F-4D97-AF65-F5344CB8AC3E}">
        <p14:creationId xmlns:p14="http://schemas.microsoft.com/office/powerpoint/2010/main" val="290835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03F5-417C-EE84-741F-9868AC633DD9}"/>
              </a:ext>
            </a:extLst>
          </p:cNvPr>
          <p:cNvSpPr>
            <a:spLocks noGrp="1"/>
          </p:cNvSpPr>
          <p:nvPr>
            <p:ph type="title"/>
          </p:nvPr>
        </p:nvSpPr>
        <p:spPr>
          <a:xfrm>
            <a:off x="1101829" y="85106"/>
            <a:ext cx="9905998" cy="19050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Design Overview</a:t>
            </a:r>
            <a:endParaRPr lang="en-US"/>
          </a:p>
        </p:txBody>
      </p:sp>
      <p:sp>
        <p:nvSpPr>
          <p:cNvPr id="4" name="TextBox 3">
            <a:extLst>
              <a:ext uri="{FF2B5EF4-FFF2-40B4-BE49-F238E27FC236}">
                <a16:creationId xmlns:a16="http://schemas.microsoft.com/office/drawing/2014/main" id="{140F006D-817F-E01D-DDFD-8D91533B2B14}"/>
              </a:ext>
            </a:extLst>
          </p:cNvPr>
          <p:cNvSpPr txBox="1"/>
          <p:nvPr/>
        </p:nvSpPr>
        <p:spPr>
          <a:xfrm>
            <a:off x="455733" y="4154401"/>
            <a:ext cx="32051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entury Gothic"/>
                <a:cs typeface="Times New Roman"/>
              </a:rPr>
              <a:t>Advantage: can see through inside</a:t>
            </a:r>
            <a:endParaRPr lang="en-US">
              <a:latin typeface="Century Gothic" panose="020B0502020202020204"/>
              <a:cs typeface="Times New Roman"/>
            </a:endParaRPr>
          </a:p>
          <a:p>
            <a:pPr marL="285750" indent="-285750">
              <a:buFont typeface="Arial"/>
              <a:buChar char="•"/>
            </a:pPr>
            <a:r>
              <a:rPr lang="en-US" sz="1600">
                <a:latin typeface="Century Gothic"/>
                <a:cs typeface="Times New Roman"/>
              </a:rPr>
              <a:t>Disadvantage: the window need some reinforcement to withstand the vacuum force.</a:t>
            </a:r>
          </a:p>
        </p:txBody>
      </p:sp>
      <p:sp>
        <p:nvSpPr>
          <p:cNvPr id="8" name="TextBox 7">
            <a:extLst>
              <a:ext uri="{FF2B5EF4-FFF2-40B4-BE49-F238E27FC236}">
                <a16:creationId xmlns:a16="http://schemas.microsoft.com/office/drawing/2014/main" id="{404958AD-762E-D50C-B18C-5BFD327181C6}"/>
              </a:ext>
            </a:extLst>
          </p:cNvPr>
          <p:cNvSpPr txBox="1"/>
          <p:nvPr/>
        </p:nvSpPr>
        <p:spPr>
          <a:xfrm>
            <a:off x="4546577" y="4040638"/>
            <a:ext cx="313953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entury Gothic"/>
                <a:cs typeface="Times New Roman"/>
              </a:rPr>
              <a:t>Advantage: the snoot will be divided into 4 parts, which make the dissemble process easier.</a:t>
            </a:r>
            <a:endParaRPr lang="en-US">
              <a:latin typeface="Century Gothic"/>
            </a:endParaRPr>
          </a:p>
          <a:p>
            <a:pPr marL="285750" indent="-285750">
              <a:buFont typeface="Arial"/>
              <a:buChar char="•"/>
            </a:pPr>
            <a:r>
              <a:rPr lang="en-US" sz="1600">
                <a:latin typeface="Century Gothic"/>
                <a:cs typeface="Times New Roman"/>
              </a:rPr>
              <a:t>Disadvantage: need some lock type of equipment to hold 4 parts together.</a:t>
            </a:r>
          </a:p>
        </p:txBody>
      </p:sp>
      <p:sp>
        <p:nvSpPr>
          <p:cNvPr id="9" name="TextBox 8">
            <a:extLst>
              <a:ext uri="{FF2B5EF4-FFF2-40B4-BE49-F238E27FC236}">
                <a16:creationId xmlns:a16="http://schemas.microsoft.com/office/drawing/2014/main" id="{E80702D9-42C9-FFE4-3585-1751735727B4}"/>
              </a:ext>
            </a:extLst>
          </p:cNvPr>
          <p:cNvSpPr txBox="1"/>
          <p:nvPr/>
        </p:nvSpPr>
        <p:spPr>
          <a:xfrm>
            <a:off x="8460060" y="4277590"/>
            <a:ext cx="31172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entury Gothic"/>
                <a:cs typeface="Times New Roman"/>
              </a:rPr>
              <a:t>Advantage: there will be an O-ring and a lock to tight the part together.</a:t>
            </a:r>
          </a:p>
          <a:p>
            <a:pPr marL="285750" indent="-285750">
              <a:buFont typeface="Arial"/>
              <a:buChar char="•"/>
            </a:pPr>
            <a:r>
              <a:rPr lang="en-US" sz="1600">
                <a:latin typeface="Century Gothic"/>
                <a:cs typeface="Times New Roman"/>
              </a:rPr>
              <a:t>Disadvantage: air may get inside the snoot which will affect the result.</a:t>
            </a:r>
          </a:p>
        </p:txBody>
      </p:sp>
      <p:sp>
        <p:nvSpPr>
          <p:cNvPr id="11" name="Footer Placeholder 2">
            <a:extLst>
              <a:ext uri="{FF2B5EF4-FFF2-40B4-BE49-F238E27FC236}">
                <a16:creationId xmlns:a16="http://schemas.microsoft.com/office/drawing/2014/main" id="{F6DFEED3-FB91-E610-6ED4-D0DAE66999D6}"/>
              </a:ext>
            </a:extLst>
          </p:cNvPr>
          <p:cNvSpPr>
            <a:spLocks noGrp="1"/>
          </p:cNvSpPr>
          <p:nvPr>
            <p:ph type="ftr" sz="quarter" idx="11"/>
          </p:nvPr>
        </p:nvSpPr>
        <p:spPr>
          <a:xfrm>
            <a:off x="10408677" y="6493996"/>
            <a:ext cx="7543800" cy="365125"/>
          </a:xfrm>
        </p:spPr>
        <p:txBody>
          <a:bodyPr/>
          <a:lstStyle/>
          <a:p>
            <a:r>
              <a:rPr lang="en-US">
                <a:solidFill>
                  <a:schemeClr val="tx1"/>
                </a:solidFill>
              </a:rPr>
              <a:t>Son_10-11-2022_NPOI_P5</a:t>
            </a:r>
          </a:p>
        </p:txBody>
      </p:sp>
      <p:pic>
        <p:nvPicPr>
          <p:cNvPr id="13" name="Picture 13" descr="Diagram, venn diagram&#10;&#10;Description automatically generated">
            <a:extLst>
              <a:ext uri="{FF2B5EF4-FFF2-40B4-BE49-F238E27FC236}">
                <a16:creationId xmlns:a16="http://schemas.microsoft.com/office/drawing/2014/main" id="{16C921EA-0B84-C1C6-A7FE-D28D28860FC6}"/>
              </a:ext>
            </a:extLst>
          </p:cNvPr>
          <p:cNvPicPr>
            <a:picLocks noGrp="1" noChangeAspect="1"/>
          </p:cNvPicPr>
          <p:nvPr>
            <p:ph idx="1"/>
          </p:nvPr>
        </p:nvPicPr>
        <p:blipFill>
          <a:blip r:embed="rId2"/>
          <a:stretch>
            <a:fillRect/>
          </a:stretch>
        </p:blipFill>
        <p:spPr>
          <a:xfrm>
            <a:off x="501841" y="1581408"/>
            <a:ext cx="3342229" cy="2044107"/>
          </a:xfrm>
        </p:spPr>
      </p:pic>
      <p:pic>
        <p:nvPicPr>
          <p:cNvPr id="14" name="Picture 14" descr="Diagram&#10;&#10;Description automatically generated">
            <a:extLst>
              <a:ext uri="{FF2B5EF4-FFF2-40B4-BE49-F238E27FC236}">
                <a16:creationId xmlns:a16="http://schemas.microsoft.com/office/drawing/2014/main" id="{BFEBF3CD-4CB3-7A86-3AD3-A16B2FBBFC04}"/>
              </a:ext>
            </a:extLst>
          </p:cNvPr>
          <p:cNvPicPr>
            <a:picLocks noChangeAspect="1"/>
          </p:cNvPicPr>
          <p:nvPr/>
        </p:nvPicPr>
        <p:blipFill>
          <a:blip r:embed="rId3"/>
          <a:stretch>
            <a:fillRect/>
          </a:stretch>
        </p:blipFill>
        <p:spPr>
          <a:xfrm>
            <a:off x="4540469" y="1773827"/>
            <a:ext cx="3833648" cy="1654966"/>
          </a:xfrm>
          <a:prstGeom prst="rect">
            <a:avLst/>
          </a:prstGeom>
        </p:spPr>
      </p:pic>
      <p:pic>
        <p:nvPicPr>
          <p:cNvPr id="15" name="Picture 15">
            <a:extLst>
              <a:ext uri="{FF2B5EF4-FFF2-40B4-BE49-F238E27FC236}">
                <a16:creationId xmlns:a16="http://schemas.microsoft.com/office/drawing/2014/main" id="{FF6C2320-3E2B-BC44-9B84-E3C126E48745}"/>
              </a:ext>
            </a:extLst>
          </p:cNvPr>
          <p:cNvPicPr>
            <a:picLocks noChangeAspect="1"/>
          </p:cNvPicPr>
          <p:nvPr/>
        </p:nvPicPr>
        <p:blipFill>
          <a:blip r:embed="rId4"/>
          <a:stretch>
            <a:fillRect/>
          </a:stretch>
        </p:blipFill>
        <p:spPr>
          <a:xfrm>
            <a:off x="8941675" y="494134"/>
            <a:ext cx="2362200" cy="3399804"/>
          </a:xfrm>
          <a:prstGeom prst="rect">
            <a:avLst/>
          </a:prstGeom>
        </p:spPr>
      </p:pic>
    </p:spTree>
    <p:extLst>
      <p:ext uri="{BB962C8B-B14F-4D97-AF65-F5344CB8AC3E}">
        <p14:creationId xmlns:p14="http://schemas.microsoft.com/office/powerpoint/2010/main" val="253657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B594-3A82-71A8-891E-7D40933EB598}"/>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Final Designs (Seal plates)</a:t>
            </a:r>
            <a:endParaRPr lang="en-US"/>
          </a:p>
        </p:txBody>
      </p:sp>
      <p:sp>
        <p:nvSpPr>
          <p:cNvPr id="3" name="Content Placeholder 2">
            <a:extLst>
              <a:ext uri="{FF2B5EF4-FFF2-40B4-BE49-F238E27FC236}">
                <a16:creationId xmlns:a16="http://schemas.microsoft.com/office/drawing/2014/main" id="{C8E37D00-0276-76F1-FE05-B620033EDF0C}"/>
              </a:ext>
            </a:extLst>
          </p:cNvPr>
          <p:cNvSpPr>
            <a:spLocks noGrp="1"/>
          </p:cNvSpPr>
          <p:nvPr>
            <p:ph idx="1"/>
          </p:nvPr>
        </p:nvSpPr>
        <p:spPr>
          <a:xfrm>
            <a:off x="1981567" y="2285999"/>
            <a:ext cx="2833076" cy="1385278"/>
          </a:xfrm>
        </p:spPr>
        <p:txBody>
          <a:bodyPr>
            <a:normAutofit fontScale="85000" lnSpcReduction="10000"/>
          </a:bodyPr>
          <a:lstStyle/>
          <a:p>
            <a:r>
              <a:rPr lang="en-US">
                <a:effectLst>
                  <a:glow rad="38100">
                    <a:prstClr val="black">
                      <a:lumMod val="50000"/>
                      <a:lumOff val="50000"/>
                      <a:alpha val="20000"/>
                    </a:prstClr>
                  </a:glow>
                  <a:outerShdw blurRad="44450" dist="12700" dir="13860000" algn="tl" rotWithShape="0">
                    <a:srgbClr val="000000">
                      <a:alpha val="20000"/>
                    </a:srgbClr>
                  </a:outerShdw>
                </a:effectLst>
              </a:rPr>
              <a:t>Design 1: M.R.A.</a:t>
            </a:r>
          </a:p>
          <a:p>
            <a:pPr lvl="1">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Magnesium</a:t>
            </a:r>
          </a:p>
          <a:p>
            <a:pPr lvl="1">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Rubber Sleeve Seal</a:t>
            </a:r>
          </a:p>
          <a:p>
            <a:pPr lvl="1">
              <a:buClr>
                <a:srgbClr val="FFFFFF"/>
              </a:buClr>
            </a:pPr>
            <a:r>
              <a:rPr lang="en-US">
                <a:effectLst>
                  <a:glow rad="38100">
                    <a:prstClr val="black">
                      <a:lumMod val="50000"/>
                      <a:lumOff val="50000"/>
                      <a:alpha val="20000"/>
                    </a:prstClr>
                  </a:glow>
                  <a:outerShdw blurRad="44450" dist="12700" dir="13860000" algn="tl" rotWithShape="0">
                    <a:srgbClr val="000000">
                      <a:alpha val="20000"/>
                    </a:srgbClr>
                  </a:outerShdw>
                </a:effectLst>
              </a:rPr>
              <a:t>Acrylic Sight Ports</a:t>
            </a:r>
          </a:p>
        </p:txBody>
      </p:sp>
      <p:sp>
        <p:nvSpPr>
          <p:cNvPr id="7" name="Content Placeholder 2">
            <a:extLst>
              <a:ext uri="{FF2B5EF4-FFF2-40B4-BE49-F238E27FC236}">
                <a16:creationId xmlns:a16="http://schemas.microsoft.com/office/drawing/2014/main" id="{88A95A21-4A34-6E15-ED24-3CEE7522BB8C}"/>
              </a:ext>
            </a:extLst>
          </p:cNvPr>
          <p:cNvSpPr txBox="1">
            <a:spLocks/>
          </p:cNvSpPr>
          <p:nvPr/>
        </p:nvSpPr>
        <p:spPr>
          <a:xfrm>
            <a:off x="7442566" y="2285999"/>
            <a:ext cx="2833076" cy="1785816"/>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effectLst>
                  <a:glow rad="38100">
                    <a:prstClr val="black">
                      <a:lumMod val="50000"/>
                      <a:lumOff val="50000"/>
                      <a:alpha val="20000"/>
                    </a:prstClr>
                  </a:glow>
                  <a:outerShdw blurRad="44450" dist="12700" dir="13860000" algn="tl" rotWithShape="0">
                    <a:srgbClr val="000000">
                      <a:alpha val="20000"/>
                    </a:srgbClr>
                  </a:outerShdw>
                </a:effectLst>
              </a:rPr>
              <a:t>Design 2: A.O.P.</a:t>
            </a:r>
          </a:p>
          <a:p>
            <a:pPr lvl="1">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Aluminum</a:t>
            </a:r>
          </a:p>
          <a:p>
            <a:pPr lvl="1">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O-Ring Seal</a:t>
            </a:r>
          </a:p>
          <a:p>
            <a:pPr lvl="1">
              <a:buClr>
                <a:srgbClr val="FFFFFF"/>
              </a:buClr>
            </a:pPr>
            <a:r>
              <a:rPr lang="en-US" dirty="0">
                <a:effectLst>
                  <a:glow rad="38100">
                    <a:prstClr val="black">
                      <a:lumMod val="50000"/>
                      <a:lumOff val="50000"/>
                      <a:alpha val="20000"/>
                    </a:prstClr>
                  </a:glow>
                  <a:outerShdw blurRad="44450" dist="12700" dir="13860000" algn="tl" rotWithShape="0">
                    <a:srgbClr val="000000">
                      <a:alpha val="20000"/>
                    </a:srgbClr>
                  </a:outerShdw>
                </a:effectLst>
              </a:rPr>
              <a:t>Polycarbonate Sight Ports</a:t>
            </a:r>
          </a:p>
        </p:txBody>
      </p:sp>
      <p:pic>
        <p:nvPicPr>
          <p:cNvPr id="8" name="Picture 8" descr="A picture containing shape&#10;&#10;Description automatically generated">
            <a:extLst>
              <a:ext uri="{FF2B5EF4-FFF2-40B4-BE49-F238E27FC236}">
                <a16:creationId xmlns:a16="http://schemas.microsoft.com/office/drawing/2014/main" id="{D78DCA08-8FF3-4DD7-2F2E-404FB8D83677}"/>
              </a:ext>
            </a:extLst>
          </p:cNvPr>
          <p:cNvPicPr>
            <a:picLocks noChangeAspect="1"/>
          </p:cNvPicPr>
          <p:nvPr/>
        </p:nvPicPr>
        <p:blipFill>
          <a:blip r:embed="rId2"/>
          <a:stretch>
            <a:fillRect/>
          </a:stretch>
        </p:blipFill>
        <p:spPr>
          <a:xfrm>
            <a:off x="7440246" y="4140030"/>
            <a:ext cx="2743200" cy="2368402"/>
          </a:xfrm>
          <a:prstGeom prst="rect">
            <a:avLst/>
          </a:prstGeom>
        </p:spPr>
      </p:pic>
      <p:pic>
        <p:nvPicPr>
          <p:cNvPr id="9" name="Picture 9" descr="Diagram&#10;&#10;Description automatically generated">
            <a:extLst>
              <a:ext uri="{FF2B5EF4-FFF2-40B4-BE49-F238E27FC236}">
                <a16:creationId xmlns:a16="http://schemas.microsoft.com/office/drawing/2014/main" id="{9AA16ED7-21A3-861B-3ED6-B21FB9ACA45C}"/>
              </a:ext>
            </a:extLst>
          </p:cNvPr>
          <p:cNvPicPr>
            <a:picLocks noChangeAspect="1"/>
          </p:cNvPicPr>
          <p:nvPr/>
        </p:nvPicPr>
        <p:blipFill>
          <a:blip r:embed="rId3"/>
          <a:stretch>
            <a:fillRect/>
          </a:stretch>
        </p:blipFill>
        <p:spPr>
          <a:xfrm>
            <a:off x="2076938" y="3844365"/>
            <a:ext cx="2743200" cy="2725271"/>
          </a:xfrm>
          <a:prstGeom prst="rect">
            <a:avLst/>
          </a:prstGeom>
        </p:spPr>
      </p:pic>
      <p:sp>
        <p:nvSpPr>
          <p:cNvPr id="11" name="Footer Placeholder 2">
            <a:extLst>
              <a:ext uri="{FF2B5EF4-FFF2-40B4-BE49-F238E27FC236}">
                <a16:creationId xmlns:a16="http://schemas.microsoft.com/office/drawing/2014/main" id="{A7192B1E-3F98-847E-B082-FB347ECD55EF}"/>
              </a:ext>
            </a:extLst>
          </p:cNvPr>
          <p:cNvSpPr>
            <a:spLocks noGrp="1"/>
          </p:cNvSpPr>
          <p:nvPr>
            <p:ph type="ftr" sz="quarter" idx="11"/>
          </p:nvPr>
        </p:nvSpPr>
        <p:spPr>
          <a:xfrm>
            <a:off x="10408677" y="6493996"/>
            <a:ext cx="7543800" cy="365125"/>
          </a:xfrm>
        </p:spPr>
        <p:txBody>
          <a:bodyPr/>
          <a:lstStyle/>
          <a:p>
            <a:r>
              <a:rPr lang="en-US">
                <a:solidFill>
                  <a:schemeClr val="tx1"/>
                </a:solidFill>
              </a:rPr>
              <a:t>Dustin_10-11-2022_NPOI_P5</a:t>
            </a:r>
          </a:p>
        </p:txBody>
      </p:sp>
    </p:spTree>
    <p:extLst>
      <p:ext uri="{BB962C8B-B14F-4D97-AF65-F5344CB8AC3E}">
        <p14:creationId xmlns:p14="http://schemas.microsoft.com/office/powerpoint/2010/main" val="4300721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b0cfed2-d10c-4cf3-a2ed-e85666557061" xsi:nil="true"/>
    <lcf76f155ced4ddcb4097134ff3c332f xmlns="864be915-27d9-43a9-9f05-fef8ca23a2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D1538D582977418E672F2AA0BD329F" ma:contentTypeVersion="9" ma:contentTypeDescription="Create a new document." ma:contentTypeScope="" ma:versionID="9a4bca5069d035ca09c561ed9c551c09">
  <xsd:schema xmlns:xsd="http://www.w3.org/2001/XMLSchema" xmlns:xs="http://www.w3.org/2001/XMLSchema" xmlns:p="http://schemas.microsoft.com/office/2006/metadata/properties" xmlns:ns2="864be915-27d9-43a9-9f05-fef8ca23a2da" xmlns:ns3="8b0cfed2-d10c-4cf3-a2ed-e85666557061" targetNamespace="http://schemas.microsoft.com/office/2006/metadata/properties" ma:root="true" ma:fieldsID="3baadb284f73153f4d4886ed9216cd90" ns2:_="" ns3:_="">
    <xsd:import namespace="864be915-27d9-43a9-9f05-fef8ca23a2da"/>
    <xsd:import namespace="8b0cfed2-d10c-4cf3-a2ed-e856665570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be915-27d9-43a9-9f05-fef8ca23a2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0cfed2-d10c-4cf3-a2ed-e856665570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d0c883-6f2a-4e52-a9c2-dd70df691a88}" ma:internalName="TaxCatchAll" ma:showField="CatchAllData" ma:web="8b0cfed2-d10c-4cf3-a2ed-e856665570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BEFB6-78D5-4CDD-A8D3-6487A07F4190}">
  <ds:schemaRefs>
    <ds:schemaRef ds:uri="http://schemas.microsoft.com/sharepoint/v3/contenttype/forms"/>
  </ds:schemaRefs>
</ds:datastoreItem>
</file>

<file path=customXml/itemProps2.xml><?xml version="1.0" encoding="utf-8"?>
<ds:datastoreItem xmlns:ds="http://schemas.openxmlformats.org/officeDocument/2006/customXml" ds:itemID="{C6208726-2BEE-4282-B34B-6DC63F0491E4}">
  <ds:schemaRefs>
    <ds:schemaRef ds:uri="864be915-27d9-43a9-9f05-fef8ca23a2da"/>
    <ds:schemaRef ds:uri="8b0cfed2-d10c-4cf3-a2ed-e8566655706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5EC65D4-5445-4111-9AC3-3CDBFC7E8177}">
  <ds:schemaRefs>
    <ds:schemaRef ds:uri="864be915-27d9-43a9-9f05-fef8ca23a2da"/>
    <ds:schemaRef ds:uri="8b0cfed2-d10c-4cf3-a2ed-e856665570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4</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Mesh</vt:lpstr>
      <vt:lpstr>P5 NPOI Concept Generation &amp; Evaluation</vt:lpstr>
      <vt:lpstr>Naval precision Optical Interferometer</vt:lpstr>
      <vt:lpstr>NPOI Project Description Review</vt:lpstr>
      <vt:lpstr>Black Box Model</vt:lpstr>
      <vt:lpstr>Decomposition Model</vt:lpstr>
      <vt:lpstr>Concept Generation</vt:lpstr>
      <vt:lpstr>PowerPoint Presentation</vt:lpstr>
      <vt:lpstr>Design Overview</vt:lpstr>
      <vt:lpstr>Final Designs (Seal plates)</vt:lpstr>
      <vt:lpstr>Final design Evaluation</vt:lpstr>
      <vt:lpstr>Alignment design evaluation</vt:lpstr>
      <vt:lpstr>Tentative BOM</vt:lpstr>
      <vt:lpstr>Current CAD models</vt:lpstr>
      <vt:lpstr>Cost Analysis Update</vt:lpstr>
      <vt:lpstr>Questions?</vt:lpstr>
      <vt:lpstr>Refrences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148</cp:revision>
  <dcterms:created xsi:type="dcterms:W3CDTF">2013-07-15T20:26:40Z</dcterms:created>
  <dcterms:modified xsi:type="dcterms:W3CDTF">2022-10-13T03:46:03Z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0x01010094D1538D582977418E672F2AA0BD329F</vt:lpwstr>
  </property>
  <property fmtid="{D5CDD505-2E9C-101B-9397-08002B2CF9AE}" pid="3" name="MediaServiceImageTags">
    <vt:lpwstr/>
  </property>
</Properties>
</file>